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68" r:id="rId5"/>
    <p:sldId id="411" r:id="rId6"/>
    <p:sldId id="412" r:id="rId7"/>
    <p:sldId id="413" r:id="rId8"/>
    <p:sldId id="414" r:id="rId9"/>
    <p:sldId id="415" r:id="rId10"/>
    <p:sldId id="416" r:id="rId11"/>
    <p:sldId id="4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JAFOVA Bilgeyis (RTD-EXT)" initials="NB(" lastIdx="1" clrIdx="0">
    <p:extLst>
      <p:ext uri="{19B8F6BF-5375-455C-9EA6-DF929625EA0E}">
        <p15:presenceInfo xmlns:p15="http://schemas.microsoft.com/office/powerpoint/2012/main" userId="S-1-5-21-1606980848-2025429265-839522115-1048166" providerId="AD"/>
      </p:ext>
    </p:extLst>
  </p:cmAuthor>
  <p:cmAuthor id="2" name="BA TRUNG Arya-Marie (RTD)" initials="BTA(" lastIdx="1" clrIdx="1">
    <p:extLst>
      <p:ext uri="{19B8F6BF-5375-455C-9EA6-DF929625EA0E}">
        <p15:presenceInfo xmlns:p15="http://schemas.microsoft.com/office/powerpoint/2012/main" userId="S-1-5-21-1606980848-2025429265-839522115-984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931680"/>
    <a:srgbClr val="9BD4F0"/>
    <a:srgbClr val="034EA2"/>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83EA7-8222-42C4-8C6A-A453A411A96E}" v="3" dt="2021-06-07T13:50:39.038"/>
    <p1510:client id="{295A4FD0-A4C1-4E1B-A540-D6207260BAF7}" v="53" dt="2021-06-07T14:33:31.015"/>
    <p1510:client id="{78B1374D-91A5-481D-841E-2D8C090979CD}" v="15" dt="2021-06-08T13:01:51.508"/>
    <p1510:client id="{8581367C-9602-468D-AE9C-55358A7D1783}" v="5" dt="2021-06-08T08:10:29.208"/>
    <p1510:client id="{9F3398B2-7884-49BF-A62B-644324D02857}" v="3" dt="2021-06-07T13:22:58.056"/>
    <p1510:client id="{A5D3493D-4320-429F-8D2A-EE76E5CAF9E4}" v="10" dt="2021-06-07T15:12:59.989"/>
    <p1510:client id="{B22B64A4-8E45-480D-9E28-4D755F2D2B75}" v="738" dt="2021-06-07T13:42:14.247"/>
    <p1510:client id="{DA89017F-28C3-4251-BE9D-844B02B33926}" v="19" dt="2021-06-08T08:49:54.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105" d="100"/>
          <a:sy n="105" d="100"/>
        </p:scale>
        <p:origin x="912" y="114"/>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121"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12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 TRUNG Arya-Marie (RTD)" userId="S::arya-marie.ba-trung@ec.europa.eu::bd8aaba4-199e-4d55-859e-da68c0b04599" providerId="AD" clId="Web-{A5D3493D-4320-429F-8D2A-EE76E5CAF9E4}"/>
    <pc:docChg chg="delSld modSld">
      <pc:chgData name="BA TRUNG Arya-Marie (RTD)" userId="S::arya-marie.ba-trung@ec.europa.eu::bd8aaba4-199e-4d55-859e-da68c0b04599" providerId="AD" clId="Web-{A5D3493D-4320-429F-8D2A-EE76E5CAF9E4}" dt="2021-06-07T15:12:59.989" v="9"/>
      <pc:docMkLst>
        <pc:docMk/>
      </pc:docMkLst>
      <pc:sldChg chg="modSp">
        <pc:chgData name="BA TRUNG Arya-Marie (RTD)" userId="S::arya-marie.ba-trung@ec.europa.eu::bd8aaba4-199e-4d55-859e-da68c0b04599" providerId="AD" clId="Web-{A5D3493D-4320-429F-8D2A-EE76E5CAF9E4}" dt="2021-06-07T15:09:44.062" v="8" actId="20577"/>
        <pc:sldMkLst>
          <pc:docMk/>
          <pc:sldMk cId="975458589" sldId="408"/>
        </pc:sldMkLst>
        <pc:spChg chg="mod">
          <ac:chgData name="BA TRUNG Arya-Marie (RTD)" userId="S::arya-marie.ba-trung@ec.europa.eu::bd8aaba4-199e-4d55-859e-da68c0b04599" providerId="AD" clId="Web-{A5D3493D-4320-429F-8D2A-EE76E5CAF9E4}" dt="2021-06-07T15:09:44.062" v="8" actId="20577"/>
          <ac:spMkLst>
            <pc:docMk/>
            <pc:sldMk cId="975458589" sldId="408"/>
            <ac:spMk id="2" creationId="{00000000-0000-0000-0000-000000000000}"/>
          </ac:spMkLst>
        </pc:spChg>
      </pc:sldChg>
      <pc:sldChg chg="del">
        <pc:chgData name="BA TRUNG Arya-Marie (RTD)" userId="S::arya-marie.ba-trung@ec.europa.eu::bd8aaba4-199e-4d55-859e-da68c0b04599" providerId="AD" clId="Web-{A5D3493D-4320-429F-8D2A-EE76E5CAF9E4}" dt="2021-06-07T15:12:59.989" v="9"/>
        <pc:sldMkLst>
          <pc:docMk/>
          <pc:sldMk cId="2715876884" sldId="409"/>
        </pc:sldMkLst>
      </pc:sldChg>
    </pc:docChg>
  </pc:docChgLst>
  <pc:docChgLst>
    <pc:chgData name="BA TRUNG Arya-Marie (RTD)" userId="S::arya-marie.ba-trung@ec.europa.eu::bd8aaba4-199e-4d55-859e-da68c0b04599" providerId="AD" clId="Web-{00A83EA7-8222-42C4-8C6A-A453A411A96E}"/>
    <pc:docChg chg="delSld modSld">
      <pc:chgData name="BA TRUNG Arya-Marie (RTD)" userId="S::arya-marie.ba-trung@ec.europa.eu::bd8aaba4-199e-4d55-859e-da68c0b04599" providerId="AD" clId="Web-{00A83EA7-8222-42C4-8C6A-A453A411A96E}" dt="2021-06-07T13:50:39.038" v="1"/>
      <pc:docMkLst>
        <pc:docMk/>
      </pc:docMkLst>
      <pc:sldChg chg="addSp modSp del">
        <pc:chgData name="BA TRUNG Arya-Marie (RTD)" userId="S::arya-marie.ba-trung@ec.europa.eu::bd8aaba4-199e-4d55-859e-da68c0b04599" providerId="AD" clId="Web-{00A83EA7-8222-42C4-8C6A-A453A411A96E}" dt="2021-06-07T13:50:39.038" v="1"/>
        <pc:sldMkLst>
          <pc:docMk/>
          <pc:sldMk cId="1237682664" sldId="366"/>
        </pc:sldMkLst>
        <pc:picChg chg="add mod">
          <ac:chgData name="BA TRUNG Arya-Marie (RTD)" userId="S::arya-marie.ba-trung@ec.europa.eu::bd8aaba4-199e-4d55-859e-da68c0b04599" providerId="AD" clId="Web-{00A83EA7-8222-42C4-8C6A-A453A411A96E}" dt="2021-06-07T13:50:29.116" v="0"/>
          <ac:picMkLst>
            <pc:docMk/>
            <pc:sldMk cId="1237682664" sldId="366"/>
            <ac:picMk id="4" creationId="{2D665ADA-A714-4D53-B589-4C189F4F5CCC}"/>
          </ac:picMkLst>
        </pc:picChg>
      </pc:sldChg>
    </pc:docChg>
  </pc:docChgLst>
  <pc:docChgLst>
    <pc:chgData name="BA TRUNG Arya-Marie (RTD)" userId="S::arya-marie.ba-trung@ec.europa.eu::bd8aaba4-199e-4d55-859e-da68c0b04599" providerId="AD" clId="Web-{78B1374D-91A5-481D-841E-2D8C090979CD}"/>
    <pc:docChg chg="addSld modSld">
      <pc:chgData name="BA TRUNG Arya-Marie (RTD)" userId="S::arya-marie.ba-trung@ec.europa.eu::bd8aaba4-199e-4d55-859e-da68c0b04599" providerId="AD" clId="Web-{78B1374D-91A5-481D-841E-2D8C090979CD}" dt="2021-06-08T13:01:51.508" v="13" actId="20577"/>
      <pc:docMkLst>
        <pc:docMk/>
      </pc:docMkLst>
      <pc:sldChg chg="modSp new">
        <pc:chgData name="BA TRUNG Arya-Marie (RTD)" userId="S::arya-marie.ba-trung@ec.europa.eu::bd8aaba4-199e-4d55-859e-da68c0b04599" providerId="AD" clId="Web-{78B1374D-91A5-481D-841E-2D8C090979CD}" dt="2021-06-08T13:01:51.508" v="13" actId="20577"/>
        <pc:sldMkLst>
          <pc:docMk/>
          <pc:sldMk cId="3511813482" sldId="418"/>
        </pc:sldMkLst>
        <pc:spChg chg="mod">
          <ac:chgData name="BA TRUNG Arya-Marie (RTD)" userId="S::arya-marie.ba-trung@ec.europa.eu::bd8aaba4-199e-4d55-859e-da68c0b04599" providerId="AD" clId="Web-{78B1374D-91A5-481D-841E-2D8C090979CD}" dt="2021-06-08T13:01:51.508" v="13" actId="20577"/>
          <ac:spMkLst>
            <pc:docMk/>
            <pc:sldMk cId="3511813482" sldId="418"/>
            <ac:spMk id="2" creationId="{18E6BB08-9562-4514-8D12-80D75A3E768F}"/>
          </ac:spMkLst>
        </pc:spChg>
        <pc:spChg chg="mod">
          <ac:chgData name="BA TRUNG Arya-Marie (RTD)" userId="S::arya-marie.ba-trung@ec.europa.eu::bd8aaba4-199e-4d55-859e-da68c0b04599" providerId="AD" clId="Web-{78B1374D-91A5-481D-841E-2D8C090979CD}" dt="2021-06-08T13:01:43.727" v="12" actId="20577"/>
          <ac:spMkLst>
            <pc:docMk/>
            <pc:sldMk cId="3511813482" sldId="418"/>
            <ac:spMk id="3" creationId="{2A363F95-1BB8-4192-9B5B-26DF687ACB8F}"/>
          </ac:spMkLst>
        </pc:spChg>
      </pc:sldChg>
    </pc:docChg>
  </pc:docChgLst>
  <pc:docChgLst>
    <pc:chgData name="LYSSANDRIDES Georgios (RTD)" userId="S::georgios.lyssandrides@ec.europa.eu::36a2d069-6590-46d4-b59e-0d02a85a53e3" providerId="AD" clId="Web-{9F3398B2-7884-49BF-A62B-644324D02857}"/>
    <pc:docChg chg="modSld">
      <pc:chgData name="LYSSANDRIDES Georgios (RTD)" userId="S::georgios.lyssandrides@ec.europa.eu::36a2d069-6590-46d4-b59e-0d02a85a53e3" providerId="AD" clId="Web-{9F3398B2-7884-49BF-A62B-644324D02857}" dt="2021-06-07T13:22:58.056" v="1"/>
      <pc:docMkLst>
        <pc:docMk/>
      </pc:docMkLst>
      <pc:sldChg chg="addSp delSp modSp">
        <pc:chgData name="LYSSANDRIDES Georgios (RTD)" userId="S::georgios.lyssandrides@ec.europa.eu::36a2d069-6590-46d4-b59e-0d02a85a53e3" providerId="AD" clId="Web-{9F3398B2-7884-49BF-A62B-644324D02857}" dt="2021-06-07T13:22:58.056" v="1"/>
        <pc:sldMkLst>
          <pc:docMk/>
          <pc:sldMk cId="1237682664" sldId="366"/>
        </pc:sldMkLst>
        <pc:picChg chg="add del mod">
          <ac:chgData name="LYSSANDRIDES Georgios (RTD)" userId="S::georgios.lyssandrides@ec.europa.eu::36a2d069-6590-46d4-b59e-0d02a85a53e3" providerId="AD" clId="Web-{9F3398B2-7884-49BF-A62B-644324D02857}" dt="2021-06-07T13:22:58.056" v="1"/>
          <ac:picMkLst>
            <pc:docMk/>
            <pc:sldMk cId="1237682664" sldId="366"/>
            <ac:picMk id="4" creationId="{67EF9E4F-8B03-4AD6-80AD-6C6EC9C31473}"/>
          </ac:picMkLst>
        </pc:picChg>
      </pc:sldChg>
    </pc:docChg>
  </pc:docChgLst>
  <pc:docChgLst>
    <pc:chgData name="BA TRUNG Arya-Marie (RTD)" userId="S::arya-marie.ba-trung@ec.europa.eu::bd8aaba4-199e-4d55-859e-da68c0b04599" providerId="AD" clId="Web-{8581367C-9602-468D-AE9C-55358A7D1783}"/>
    <pc:docChg chg="modSld">
      <pc:chgData name="BA TRUNG Arya-Marie (RTD)" userId="S::arya-marie.ba-trung@ec.europa.eu::bd8aaba4-199e-4d55-859e-da68c0b04599" providerId="AD" clId="Web-{8581367C-9602-468D-AE9C-55358A7D1783}" dt="2021-06-08T08:10:28.958" v="3" actId="20577"/>
      <pc:docMkLst>
        <pc:docMk/>
      </pc:docMkLst>
      <pc:sldChg chg="modSp">
        <pc:chgData name="BA TRUNG Arya-Marie (RTD)" userId="S::arya-marie.ba-trung@ec.europa.eu::bd8aaba4-199e-4d55-859e-da68c0b04599" providerId="AD" clId="Web-{8581367C-9602-468D-AE9C-55358A7D1783}" dt="2021-06-08T08:10:28.958" v="3" actId="20577"/>
        <pc:sldMkLst>
          <pc:docMk/>
          <pc:sldMk cId="3011743172" sldId="361"/>
        </pc:sldMkLst>
        <pc:spChg chg="mod">
          <ac:chgData name="BA TRUNG Arya-Marie (RTD)" userId="S::arya-marie.ba-trung@ec.europa.eu::bd8aaba4-199e-4d55-859e-da68c0b04599" providerId="AD" clId="Web-{8581367C-9602-468D-AE9C-55358A7D1783}" dt="2021-06-08T08:10:28.958" v="3" actId="20577"/>
          <ac:spMkLst>
            <pc:docMk/>
            <pc:sldMk cId="3011743172" sldId="361"/>
            <ac:spMk id="2" creationId="{00000000-0000-0000-0000-000000000000}"/>
          </ac:spMkLst>
        </pc:spChg>
      </pc:sldChg>
    </pc:docChg>
  </pc:docChgLst>
  <pc:docChgLst>
    <pc:chgData name="NAJAFOVA Bilgeyis (RTD-EXT)" userId="S::bilgeyis.najafova@ext.ec.europa.eu::3dab336f-9ae3-4609-a6a3-0965d61baab7" providerId="AD" clId="Web-{DA89017F-28C3-4251-BE9D-844B02B33926}"/>
    <pc:docChg chg="modSld">
      <pc:chgData name="NAJAFOVA Bilgeyis (RTD-EXT)" userId="S::bilgeyis.najafova@ext.ec.europa.eu::3dab336f-9ae3-4609-a6a3-0965d61baab7" providerId="AD" clId="Web-{DA89017F-28C3-4251-BE9D-844B02B33926}" dt="2021-06-08T08:49:51.415" v="17" actId="20577"/>
      <pc:docMkLst>
        <pc:docMk/>
      </pc:docMkLst>
      <pc:sldChg chg="modSp">
        <pc:chgData name="NAJAFOVA Bilgeyis (RTD-EXT)" userId="S::bilgeyis.najafova@ext.ec.europa.eu::3dab336f-9ae3-4609-a6a3-0965d61baab7" providerId="AD" clId="Web-{DA89017F-28C3-4251-BE9D-844B02B33926}" dt="2021-06-08T08:49:51.415" v="17" actId="20577"/>
        <pc:sldMkLst>
          <pc:docMk/>
          <pc:sldMk cId="975458589" sldId="408"/>
        </pc:sldMkLst>
        <pc:spChg chg="mod">
          <ac:chgData name="NAJAFOVA Bilgeyis (RTD-EXT)" userId="S::bilgeyis.najafova@ext.ec.europa.eu::3dab336f-9ae3-4609-a6a3-0965d61baab7" providerId="AD" clId="Web-{DA89017F-28C3-4251-BE9D-844B02B33926}" dt="2021-06-08T08:49:51.415" v="17" actId="20577"/>
          <ac:spMkLst>
            <pc:docMk/>
            <pc:sldMk cId="975458589" sldId="408"/>
            <ac:spMk id="2" creationId="{00000000-0000-0000-0000-000000000000}"/>
          </ac:spMkLst>
        </pc:spChg>
      </pc:sldChg>
    </pc:docChg>
  </pc:docChgLst>
  <pc:docChgLst>
    <pc:chgData name="BA TRUNG Arya-Marie (RTD)" userId="S::arya-marie.ba-trung@ec.europa.eu::bd8aaba4-199e-4d55-859e-da68c0b04599" providerId="AD" clId="Web-{295A4FD0-A4C1-4E1B-A540-D6207260BAF7}"/>
    <pc:docChg chg="modSld">
      <pc:chgData name="BA TRUNG Arya-Marie (RTD)" userId="S::arya-marie.ba-trung@ec.europa.eu::bd8aaba4-199e-4d55-859e-da68c0b04599" providerId="AD" clId="Web-{295A4FD0-A4C1-4E1B-A540-D6207260BAF7}" dt="2021-06-07T14:33:31.015" v="50"/>
      <pc:docMkLst>
        <pc:docMk/>
      </pc:docMkLst>
      <pc:sldChg chg="modSp delCm">
        <pc:chgData name="BA TRUNG Arya-Marie (RTD)" userId="S::arya-marie.ba-trung@ec.europa.eu::bd8aaba4-199e-4d55-859e-da68c0b04599" providerId="AD" clId="Web-{295A4FD0-A4C1-4E1B-A540-D6207260BAF7}" dt="2021-06-07T14:33:31.015" v="50"/>
        <pc:sldMkLst>
          <pc:docMk/>
          <pc:sldMk cId="3389452733" sldId="355"/>
        </pc:sldMkLst>
        <pc:spChg chg="mod">
          <ac:chgData name="BA TRUNG Arya-Marie (RTD)" userId="S::arya-marie.ba-trung@ec.europa.eu::bd8aaba4-199e-4d55-859e-da68c0b04599" providerId="AD" clId="Web-{295A4FD0-A4C1-4E1B-A540-D6207260BAF7}" dt="2021-06-07T14:33:24.484" v="49" actId="20577"/>
          <ac:spMkLst>
            <pc:docMk/>
            <pc:sldMk cId="3389452733" sldId="355"/>
            <ac:spMk id="11" creationId="{00000000-0000-0000-0000-000000000000}"/>
          </ac:spMkLst>
        </pc:spChg>
      </pc:sldChg>
    </pc:docChg>
  </pc:docChgLst>
  <pc:docChgLst>
    <pc:chgData name="BA TRUNG Arya-Marie (RTD)" userId="S::arya-marie.ba-trung@ec.europa.eu::bd8aaba4-199e-4d55-859e-da68c0b04599" providerId="AD" clId="Web-{B22B64A4-8E45-480D-9E28-4D755F2D2B75}"/>
    <pc:docChg chg="addSld modSld sldOrd">
      <pc:chgData name="BA TRUNG Arya-Marie (RTD)" userId="S::arya-marie.ba-trung@ec.europa.eu::bd8aaba4-199e-4d55-859e-da68c0b04599" providerId="AD" clId="Web-{B22B64A4-8E45-480D-9E28-4D755F2D2B75}" dt="2021-06-07T13:42:14.247" v="548" actId="20577"/>
      <pc:docMkLst>
        <pc:docMk/>
      </pc:docMkLst>
      <pc:sldChg chg="modSp">
        <pc:chgData name="BA TRUNG Arya-Marie (RTD)" userId="S::arya-marie.ba-trung@ec.europa.eu::bd8aaba4-199e-4d55-859e-da68c0b04599" providerId="AD" clId="Web-{B22B64A4-8E45-480D-9E28-4D755F2D2B75}" dt="2021-06-07T13:39:42.555" v="489" actId="20577"/>
        <pc:sldMkLst>
          <pc:docMk/>
          <pc:sldMk cId="3695730641" sldId="322"/>
        </pc:sldMkLst>
        <pc:spChg chg="mod">
          <ac:chgData name="BA TRUNG Arya-Marie (RTD)" userId="S::arya-marie.ba-trung@ec.europa.eu::bd8aaba4-199e-4d55-859e-da68c0b04599" providerId="AD" clId="Web-{B22B64A4-8E45-480D-9E28-4D755F2D2B75}" dt="2021-06-07T13:39:42.555" v="489" actId="20577"/>
          <ac:spMkLst>
            <pc:docMk/>
            <pc:sldMk cId="3695730641" sldId="322"/>
            <ac:spMk id="2" creationId="{00000000-0000-0000-0000-000000000000}"/>
          </ac:spMkLst>
        </pc:spChg>
      </pc:sldChg>
      <pc:sldChg chg="ord">
        <pc:chgData name="BA TRUNG Arya-Marie (RTD)" userId="S::arya-marie.ba-trung@ec.europa.eu::bd8aaba4-199e-4d55-859e-da68c0b04599" providerId="AD" clId="Web-{B22B64A4-8E45-480D-9E28-4D755F2D2B75}" dt="2021-06-07T13:32:29.964" v="346"/>
        <pc:sldMkLst>
          <pc:docMk/>
          <pc:sldMk cId="2220892080" sldId="323"/>
        </pc:sldMkLst>
      </pc:sldChg>
      <pc:sldChg chg="modSp">
        <pc:chgData name="BA TRUNG Arya-Marie (RTD)" userId="S::arya-marie.ba-trung@ec.europa.eu::bd8aaba4-199e-4d55-859e-da68c0b04599" providerId="AD" clId="Web-{B22B64A4-8E45-480D-9E28-4D755F2D2B75}" dt="2021-06-07T13:42:14.247" v="548" actId="20577"/>
        <pc:sldMkLst>
          <pc:docMk/>
          <pc:sldMk cId="3011743172" sldId="361"/>
        </pc:sldMkLst>
        <pc:spChg chg="mod">
          <ac:chgData name="BA TRUNG Arya-Marie (RTD)" userId="S::arya-marie.ba-trung@ec.europa.eu::bd8aaba4-199e-4d55-859e-da68c0b04599" providerId="AD" clId="Web-{B22B64A4-8E45-480D-9E28-4D755F2D2B75}" dt="2021-06-07T13:42:14.247" v="548" actId="20577"/>
          <ac:spMkLst>
            <pc:docMk/>
            <pc:sldMk cId="3011743172" sldId="361"/>
            <ac:spMk id="2" creationId="{00000000-0000-0000-0000-000000000000}"/>
          </ac:spMkLst>
        </pc:spChg>
      </pc:sldChg>
      <pc:sldChg chg="modSp">
        <pc:chgData name="BA TRUNG Arya-Marie (RTD)" userId="S::arya-marie.ba-trung@ec.europa.eu::bd8aaba4-199e-4d55-859e-da68c0b04599" providerId="AD" clId="Web-{B22B64A4-8E45-480D-9E28-4D755F2D2B75}" dt="2021-06-07T13:17:00.139" v="53" actId="20577"/>
        <pc:sldMkLst>
          <pc:docMk/>
          <pc:sldMk cId="975458589" sldId="408"/>
        </pc:sldMkLst>
        <pc:spChg chg="mod">
          <ac:chgData name="BA TRUNG Arya-Marie (RTD)" userId="S::arya-marie.ba-trung@ec.europa.eu::bd8aaba4-199e-4d55-859e-da68c0b04599" providerId="AD" clId="Web-{B22B64A4-8E45-480D-9E28-4D755F2D2B75}" dt="2021-06-07T13:17:00.139" v="53" actId="20577"/>
          <ac:spMkLst>
            <pc:docMk/>
            <pc:sldMk cId="975458589" sldId="408"/>
            <ac:spMk id="2" creationId="{00000000-0000-0000-0000-000000000000}"/>
          </ac:spMkLst>
        </pc:spChg>
      </pc:sldChg>
      <pc:sldChg chg="modSp new ord">
        <pc:chgData name="BA TRUNG Arya-Marie (RTD)" userId="S::arya-marie.ba-trung@ec.europa.eu::bd8aaba4-199e-4d55-859e-da68c0b04599" providerId="AD" clId="Web-{B22B64A4-8E45-480D-9E28-4D755F2D2B75}" dt="2021-06-07T13:22:41.461" v="87" actId="20577"/>
        <pc:sldMkLst>
          <pc:docMk/>
          <pc:sldMk cId="2715876884" sldId="409"/>
        </pc:sldMkLst>
        <pc:spChg chg="mod">
          <ac:chgData name="BA TRUNG Arya-Marie (RTD)" userId="S::arya-marie.ba-trung@ec.europa.eu::bd8aaba4-199e-4d55-859e-da68c0b04599" providerId="AD" clId="Web-{B22B64A4-8E45-480D-9E28-4D755F2D2B75}" dt="2021-06-07T13:22:41.461" v="87" actId="20577"/>
          <ac:spMkLst>
            <pc:docMk/>
            <pc:sldMk cId="2715876884" sldId="409"/>
            <ac:spMk id="2" creationId="{4C9373AF-D04E-4DA7-9E57-851ECFDF771A}"/>
          </ac:spMkLst>
        </pc:spChg>
        <pc:spChg chg="mod">
          <ac:chgData name="BA TRUNG Arya-Marie (RTD)" userId="S::arya-marie.ba-trung@ec.europa.eu::bd8aaba4-199e-4d55-859e-da68c0b04599" providerId="AD" clId="Web-{B22B64A4-8E45-480D-9E28-4D755F2D2B75}" dt="2021-06-07T13:22:17.726" v="86" actId="20577"/>
          <ac:spMkLst>
            <pc:docMk/>
            <pc:sldMk cId="2715876884" sldId="409"/>
            <ac:spMk id="3" creationId="{825B5A22-2DFB-4FC7-B79B-F9E12978F857}"/>
          </ac:spMkLst>
        </pc:spChg>
      </pc:sldChg>
      <pc:sldChg chg="addSp modSp new ord">
        <pc:chgData name="BA TRUNG Arya-Marie (RTD)" userId="S::arya-marie.ba-trung@ec.europa.eu::bd8aaba4-199e-4d55-859e-da68c0b04599" providerId="AD" clId="Web-{B22B64A4-8E45-480D-9E28-4D755F2D2B75}" dt="2021-06-07T13:30:56.633" v="344" actId="20577"/>
        <pc:sldMkLst>
          <pc:docMk/>
          <pc:sldMk cId="1262732100" sldId="410"/>
        </pc:sldMkLst>
        <pc:spChg chg="mod">
          <ac:chgData name="BA TRUNG Arya-Marie (RTD)" userId="S::arya-marie.ba-trung@ec.europa.eu::bd8aaba4-199e-4d55-859e-da68c0b04599" providerId="AD" clId="Web-{B22B64A4-8E45-480D-9E28-4D755F2D2B75}" dt="2021-06-07T13:27:15.220" v="118" actId="20577"/>
          <ac:spMkLst>
            <pc:docMk/>
            <pc:sldMk cId="1262732100" sldId="410"/>
            <ac:spMk id="3" creationId="{B30FC69B-846C-4AE8-AC50-69E203BD26B1}"/>
          </ac:spMkLst>
        </pc:spChg>
        <pc:spChg chg="add">
          <ac:chgData name="BA TRUNG Arya-Marie (RTD)" userId="S::arya-marie.ba-trung@ec.europa.eu::bd8aaba4-199e-4d55-859e-da68c0b04599" providerId="AD" clId="Web-{B22B64A4-8E45-480D-9E28-4D755F2D2B75}" dt="2021-06-07T13:27:23.907" v="119"/>
          <ac:spMkLst>
            <pc:docMk/>
            <pc:sldMk cId="1262732100" sldId="410"/>
            <ac:spMk id="5" creationId="{7870113C-6493-4960-B36B-1B6247F7F628}"/>
          </ac:spMkLst>
        </pc:spChg>
        <pc:spChg chg="add">
          <ac:chgData name="BA TRUNG Arya-Marie (RTD)" userId="S::arya-marie.ba-trung@ec.europa.eu::bd8aaba4-199e-4d55-859e-da68c0b04599" providerId="AD" clId="Web-{B22B64A4-8E45-480D-9E28-4D755F2D2B75}" dt="2021-06-07T13:27:23.923" v="120"/>
          <ac:spMkLst>
            <pc:docMk/>
            <pc:sldMk cId="1262732100" sldId="410"/>
            <ac:spMk id="7" creationId="{44BF4F57-4B72-4F2A-952D-9A4202371E99}"/>
          </ac:spMkLst>
        </pc:spChg>
        <pc:spChg chg="add">
          <ac:chgData name="BA TRUNG Arya-Marie (RTD)" userId="S::arya-marie.ba-trung@ec.europa.eu::bd8aaba4-199e-4d55-859e-da68c0b04599" providerId="AD" clId="Web-{B22B64A4-8E45-480D-9E28-4D755F2D2B75}" dt="2021-06-07T13:27:23.923" v="121"/>
          <ac:spMkLst>
            <pc:docMk/>
            <pc:sldMk cId="1262732100" sldId="410"/>
            <ac:spMk id="9" creationId="{31D914EF-F477-4919-BBD0-8EAB009F4189}"/>
          </ac:spMkLst>
        </pc:spChg>
        <pc:spChg chg="add">
          <ac:chgData name="BA TRUNG Arya-Marie (RTD)" userId="S::arya-marie.ba-trung@ec.europa.eu::bd8aaba4-199e-4d55-859e-da68c0b04599" providerId="AD" clId="Web-{B22B64A4-8E45-480D-9E28-4D755F2D2B75}" dt="2021-06-07T13:27:23.939" v="122"/>
          <ac:spMkLst>
            <pc:docMk/>
            <pc:sldMk cId="1262732100" sldId="410"/>
            <ac:spMk id="11" creationId="{E5A87CF9-781C-4C1B-B168-A5BD996C033E}"/>
          </ac:spMkLst>
        </pc:spChg>
        <pc:spChg chg="add">
          <ac:chgData name="BA TRUNG Arya-Marie (RTD)" userId="S::arya-marie.ba-trung@ec.europa.eu::bd8aaba4-199e-4d55-859e-da68c0b04599" providerId="AD" clId="Web-{B22B64A4-8E45-480D-9E28-4D755F2D2B75}" dt="2021-06-07T13:27:23.939" v="123"/>
          <ac:spMkLst>
            <pc:docMk/>
            <pc:sldMk cId="1262732100" sldId="410"/>
            <ac:spMk id="13" creationId="{431FE9B0-ED12-4268-85D8-11980009C65F}"/>
          </ac:spMkLst>
        </pc:spChg>
        <pc:spChg chg="add mod">
          <ac:chgData name="BA TRUNG Arya-Marie (RTD)" userId="S::arya-marie.ba-trung@ec.europa.eu::bd8aaba4-199e-4d55-859e-da68c0b04599" providerId="AD" clId="Web-{B22B64A4-8E45-480D-9E28-4D755F2D2B75}" dt="2021-06-07T13:28:00.315" v="142" actId="20577"/>
          <ac:spMkLst>
            <pc:docMk/>
            <pc:sldMk cId="1262732100" sldId="410"/>
            <ac:spMk id="15" creationId="{2DBA6053-CBFC-4F47-B137-23858F94FCDE}"/>
          </ac:spMkLst>
        </pc:spChg>
        <pc:spChg chg="add mod">
          <ac:chgData name="BA TRUNG Arya-Marie (RTD)" userId="S::arya-marie.ba-trung@ec.europa.eu::bd8aaba4-199e-4d55-859e-da68c0b04599" providerId="AD" clId="Web-{B22B64A4-8E45-480D-9E28-4D755F2D2B75}" dt="2021-06-07T13:28:39.519" v="190" actId="20577"/>
          <ac:spMkLst>
            <pc:docMk/>
            <pc:sldMk cId="1262732100" sldId="410"/>
            <ac:spMk id="17" creationId="{7E23A73F-80C1-4F0F-B9A1-9CDAE2C453E2}"/>
          </ac:spMkLst>
        </pc:spChg>
        <pc:spChg chg="add mod">
          <ac:chgData name="BA TRUNG Arya-Marie (RTD)" userId="S::arya-marie.ba-trung@ec.europa.eu::bd8aaba4-199e-4d55-859e-da68c0b04599" providerId="AD" clId="Web-{B22B64A4-8E45-480D-9E28-4D755F2D2B75}" dt="2021-06-07T13:30:24.069" v="330" actId="14100"/>
          <ac:spMkLst>
            <pc:docMk/>
            <pc:sldMk cId="1262732100" sldId="410"/>
            <ac:spMk id="19" creationId="{E58378A6-1C96-4277-B6B2-954887FEA9F8}"/>
          </ac:spMkLst>
        </pc:spChg>
        <pc:spChg chg="add mod">
          <ac:chgData name="BA TRUNG Arya-Marie (RTD)" userId="S::arya-marie.ba-trung@ec.europa.eu::bd8aaba4-199e-4d55-859e-da68c0b04599" providerId="AD" clId="Web-{B22B64A4-8E45-480D-9E28-4D755F2D2B75}" dt="2021-06-07T13:29:50.787" v="278" actId="20577"/>
          <ac:spMkLst>
            <pc:docMk/>
            <pc:sldMk cId="1262732100" sldId="410"/>
            <ac:spMk id="21" creationId="{14A54328-121E-4269-BCB4-6D26E853C1DB}"/>
          </ac:spMkLst>
        </pc:spChg>
        <pc:spChg chg="add mod">
          <ac:chgData name="BA TRUNG Arya-Marie (RTD)" userId="S::arya-marie.ba-trung@ec.europa.eu::bd8aaba4-199e-4d55-859e-da68c0b04599" providerId="AD" clId="Web-{B22B64A4-8E45-480D-9E28-4D755F2D2B75}" dt="2021-06-07T13:29:20.989" v="236" actId="20577"/>
          <ac:spMkLst>
            <pc:docMk/>
            <pc:sldMk cId="1262732100" sldId="410"/>
            <ac:spMk id="23" creationId="{B4056ED0-46EA-4939-99DF-4FEB742A9D22}"/>
          </ac:spMkLst>
        </pc:spChg>
        <pc:spChg chg="add">
          <ac:chgData name="BA TRUNG Arya-Marie (RTD)" userId="S::arya-marie.ba-trung@ec.europa.eu::bd8aaba4-199e-4d55-859e-da68c0b04599" providerId="AD" clId="Web-{B22B64A4-8E45-480D-9E28-4D755F2D2B75}" dt="2021-06-07T13:27:24.001" v="129"/>
          <ac:spMkLst>
            <pc:docMk/>
            <pc:sldMk cId="1262732100" sldId="410"/>
            <ac:spMk id="25" creationId="{9A07E194-D564-441E-97D0-0419A27173E8}"/>
          </ac:spMkLst>
        </pc:spChg>
        <pc:spChg chg="add mod">
          <ac:chgData name="BA TRUNG Arya-Marie (RTD)" userId="S::arya-marie.ba-trung@ec.europa.eu::bd8aaba4-199e-4d55-859e-da68c0b04599" providerId="AD" clId="Web-{B22B64A4-8E45-480D-9E28-4D755F2D2B75}" dt="2021-06-07T13:30:56.633" v="344" actId="20577"/>
          <ac:spMkLst>
            <pc:docMk/>
            <pc:sldMk cId="1262732100" sldId="410"/>
            <ac:spMk id="27" creationId="{D42856B2-E740-4C8E-AB07-4974517AFE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271988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cstate="email">
            <a:extLst>
              <a:ext uri="{28A0092B-C50C-407E-A947-70E740481C1C}">
                <a14:useLocalDpi xmlns:a14="http://schemas.microsoft.com/office/drawing/2010/main"/>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a:solidFill>
                  <a:schemeClr val="tx1"/>
                </a:solidFill>
              </a:rPr>
              <a:t>© European Union 2021</a:t>
            </a:r>
          </a:p>
          <a:p>
            <a:pPr marL="0" indent="0" algn="just">
              <a:buNone/>
            </a:pPr>
            <a:r>
              <a:rPr lang="en-US" sz="600" b="0" kern="0">
                <a:solidFill>
                  <a:schemeClr val="tx1"/>
                </a:solidFill>
              </a:rPr>
              <a:t>Unless otherwise noted the reuse of this presentation is </a:t>
            </a:r>
            <a:r>
              <a:rPr lang="en-US" sz="600" b="0" kern="0" err="1">
                <a:solidFill>
                  <a:schemeClr val="tx1"/>
                </a:solidFill>
              </a:rPr>
              <a:t>authorised</a:t>
            </a:r>
            <a:r>
              <a:rPr lang="en-US" sz="600" b="0" kern="0">
                <a:solidFill>
                  <a:schemeClr val="tx1"/>
                </a:solidFill>
              </a:rPr>
              <a:t> under the </a:t>
            </a:r>
            <a:r>
              <a:rPr lang="en-US" sz="600" b="0" u="sng" kern="0">
                <a:solidFill>
                  <a:schemeClr val="tx1"/>
                </a:solidFill>
              </a:rPr>
              <a:t>CC BY 4.0</a:t>
            </a:r>
            <a:r>
              <a:rPr lang="en-US" sz="600" b="1" kern="0">
                <a:solidFill>
                  <a:schemeClr val="tx1"/>
                </a:solidFill>
              </a:rPr>
              <a:t>  </a:t>
            </a:r>
            <a:r>
              <a:rPr lang="en-US" sz="600" b="0" ker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a:solidFill>
                  <a:schemeClr val="tx1"/>
                </a:solidFill>
              </a:rPr>
              <a:t>Image credits: © </a:t>
            </a:r>
            <a:r>
              <a:rPr lang="en-GB" sz="600" kern="0" err="1">
                <a:solidFill>
                  <a:schemeClr val="tx1"/>
                </a:solidFill>
              </a:rPr>
              <a:t>ivector</a:t>
            </a:r>
            <a:r>
              <a:rPr lang="en-GB" sz="600" kern="0">
                <a:solidFill>
                  <a:schemeClr val="tx1"/>
                </a:solidFill>
              </a:rPr>
              <a:t> #235536634, #249868181, #251163013, #266009682, #273480523, #362422833, #241215668, #244690530, #245719946, #251163053, #252508849, 2020. Source: Stock.Adobe.com. </a:t>
            </a:r>
            <a:r>
              <a:rPr lang="en-US" sz="600" kern="0">
                <a:solidFill>
                  <a:schemeClr val="tx1"/>
                </a:solidFill>
              </a:rPr>
              <a:t>Icons © </a:t>
            </a:r>
            <a:r>
              <a:rPr lang="en-US" sz="600" kern="0" err="1">
                <a:solidFill>
                  <a:schemeClr val="tx1"/>
                </a:solidFill>
              </a:rPr>
              <a:t>Flaticon</a:t>
            </a:r>
            <a:r>
              <a:rPr lang="en-US" sz="600" kern="0">
                <a:solidFill>
                  <a:schemeClr val="tx1"/>
                </a:solidFill>
              </a:rPr>
              <a:t> – all rights reserved.</a:t>
            </a:r>
            <a:endParaRPr lang="en-GB" sz="600" kern="0">
              <a:solidFill>
                <a:schemeClr val="tx1"/>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4" y="428"/>
            <a:ext cx="12190472" cy="6857140"/>
          </a:xfrm>
          <a:prstGeom prst="rect">
            <a:avLst/>
          </a:prstGeom>
        </p:spPr>
      </p:pic>
    </p:spTree>
    <p:extLst>
      <p:ext uri="{BB962C8B-B14F-4D97-AF65-F5344CB8AC3E}">
        <p14:creationId xmlns:p14="http://schemas.microsoft.com/office/powerpoint/2010/main" val="62192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2"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horizon-results-platform/" TargetMode="External"/><Relationship Id="rId2" Type="http://schemas.openxmlformats.org/officeDocument/2006/relationships/hyperlink" Target="https://ec.europa.eu/info/funding-tenders/opportunities/portal/screen/opportunities/horizon-results-platform" TargetMode="Externa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hyperlink" Target="https://webgate.ec.europa.eu/funding/display/ECResearchGMS/Projects+and+results" TargetMode="External"/><Relationship Id="rId4" Type="http://schemas.openxmlformats.org/officeDocument/2006/relationships/hyperlink" Target="https://ec.europa.eu/info/funding-tenders/opportunities/portal/screen/opportunities/horizon-results-platform/hrpt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a:t>Horizon </a:t>
            </a:r>
            <a:r>
              <a:rPr lang="fr-BE" err="1"/>
              <a:t>Results</a:t>
            </a:r>
            <a:r>
              <a:rPr lang="fr-BE"/>
              <a:t> Platform</a:t>
            </a:r>
            <a:endParaRPr lang="en-GB"/>
          </a:p>
        </p:txBody>
      </p:sp>
    </p:spTree>
    <p:extLst>
      <p:ext uri="{BB962C8B-B14F-4D97-AF65-F5344CB8AC3E}">
        <p14:creationId xmlns:p14="http://schemas.microsoft.com/office/powerpoint/2010/main" val="1673632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8000" y="1980000"/>
            <a:ext cx="11016000" cy="584775"/>
          </a:xfrm>
          <a:prstGeom prst="rect">
            <a:avLst/>
          </a:prstGeom>
        </p:spPr>
        <p:txBody>
          <a:bodyPr wrap="square">
            <a:spAutoFit/>
          </a:bodyPr>
          <a:lstStyle/>
          <a:p>
            <a:pPr algn="ctr"/>
            <a:r>
              <a:rPr lang="en-GB" sz="3200" dirty="0">
                <a:solidFill>
                  <a:schemeClr val="tx1"/>
                </a:solidFill>
              </a:rPr>
              <a:t>The “Raison </a:t>
            </a:r>
            <a:r>
              <a:rPr lang="fr-BE" sz="3200" dirty="0">
                <a:solidFill>
                  <a:schemeClr val="tx1"/>
                </a:solidFill>
              </a:rPr>
              <a:t>d'être”</a:t>
            </a:r>
            <a:endParaRPr lang="fr-BE"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 y="2954"/>
            <a:ext cx="12258675" cy="1768221"/>
          </a:xfrm>
          <a:prstGeom prst="rect">
            <a:avLst/>
          </a:prstGeom>
        </p:spPr>
      </p:pic>
      <p:sp>
        <p:nvSpPr>
          <p:cNvPr id="7" name="Rectangle 6"/>
          <p:cNvSpPr/>
          <p:nvPr/>
        </p:nvSpPr>
        <p:spPr>
          <a:xfrm>
            <a:off x="1289361" y="2844000"/>
            <a:ext cx="9577064" cy="2421378"/>
          </a:xfrm>
          <a:prstGeom prst="rect">
            <a:avLst/>
          </a:prstGeom>
        </p:spPr>
        <p:style>
          <a:lnRef idx="2">
            <a:schemeClr val="dk1"/>
          </a:lnRef>
          <a:fillRef idx="1">
            <a:schemeClr val="lt1"/>
          </a:fillRef>
          <a:effectRef idx="0">
            <a:schemeClr val="dk1"/>
          </a:effectRef>
          <a:fontRef idx="minor">
            <a:schemeClr val="dk1"/>
          </a:fontRef>
        </p:style>
        <p:txBody>
          <a:bodyPr wrap="square" lIns="180000" tIns="216000" rIns="180000" bIns="216000">
            <a:spAutoFit/>
          </a:bodyPr>
          <a:lstStyle/>
          <a:p>
            <a:pPr lvl="1"/>
            <a:r>
              <a:rPr lang="en-GB" altLang="fr-FR" sz="2800" b="1" i="1" dirty="0" smtClean="0">
                <a:solidFill>
                  <a:srgbClr val="75195B"/>
                </a:solidFill>
                <a:latin typeface="Verdana(body)"/>
              </a:rPr>
              <a:t>“… </a:t>
            </a:r>
            <a:r>
              <a:rPr lang="en-GB" altLang="fr-FR" sz="2400" b="1" i="1" dirty="0">
                <a:solidFill>
                  <a:srgbClr val="75195B"/>
                </a:solidFill>
                <a:latin typeface="Verdana(body)"/>
              </a:rPr>
              <a:t>to turn the high volume and quality of Europe’s science </a:t>
            </a:r>
            <a:r>
              <a:rPr lang="en-GB" altLang="fr-FR" sz="2400" b="1" i="1" dirty="0" smtClean="0">
                <a:solidFill>
                  <a:srgbClr val="75195B"/>
                </a:solidFill>
                <a:latin typeface="Verdana(body)"/>
              </a:rPr>
              <a:t/>
            </a:r>
            <a:br>
              <a:rPr lang="en-GB" altLang="fr-FR" sz="2400" b="1" i="1" dirty="0" smtClean="0">
                <a:solidFill>
                  <a:srgbClr val="75195B"/>
                </a:solidFill>
                <a:latin typeface="Verdana(body)"/>
              </a:rPr>
            </a:br>
            <a:r>
              <a:rPr lang="en-GB" altLang="fr-FR" sz="2400" b="1" i="1" dirty="0" smtClean="0">
                <a:solidFill>
                  <a:srgbClr val="75195B"/>
                </a:solidFill>
                <a:latin typeface="Verdana(body)"/>
              </a:rPr>
              <a:t>and </a:t>
            </a:r>
            <a:r>
              <a:rPr lang="en-GB" altLang="fr-FR" sz="2400" b="1" i="1" dirty="0">
                <a:solidFill>
                  <a:srgbClr val="75195B"/>
                </a:solidFill>
                <a:latin typeface="Verdana(body)"/>
              </a:rPr>
              <a:t>research results faster and deeper into innovations </a:t>
            </a:r>
            <a:r>
              <a:rPr lang="en-GB" altLang="fr-FR" sz="2400" b="1" i="1" dirty="0" smtClean="0">
                <a:solidFill>
                  <a:srgbClr val="75195B"/>
                </a:solidFill>
                <a:latin typeface="Verdana(body)"/>
              </a:rPr>
              <a:t/>
            </a:r>
            <a:br>
              <a:rPr lang="en-GB" altLang="fr-FR" sz="2400" b="1" i="1" dirty="0" smtClean="0">
                <a:solidFill>
                  <a:srgbClr val="75195B"/>
                </a:solidFill>
                <a:latin typeface="Verdana(body)"/>
              </a:rPr>
            </a:br>
            <a:r>
              <a:rPr lang="en-GB" altLang="fr-FR" sz="2400" b="1" i="1" dirty="0" smtClean="0">
                <a:solidFill>
                  <a:srgbClr val="75195B"/>
                </a:solidFill>
                <a:latin typeface="Verdana(body)"/>
              </a:rPr>
              <a:t>which </a:t>
            </a:r>
            <a:r>
              <a:rPr lang="en-GB" altLang="fr-FR" sz="2400" b="1" i="1" dirty="0">
                <a:solidFill>
                  <a:srgbClr val="75195B"/>
                </a:solidFill>
                <a:latin typeface="Verdana(body)"/>
              </a:rPr>
              <a:t>generate value for economy and society…” </a:t>
            </a:r>
            <a:endParaRPr lang="en-GB" altLang="fr-FR" sz="2400" b="1" i="1" dirty="0">
              <a:latin typeface="Verdana(body)"/>
            </a:endParaRPr>
          </a:p>
          <a:p>
            <a:pPr lvl="3"/>
            <a:r>
              <a:rPr lang="en-GB" altLang="fr-FR" sz="1800" b="0" dirty="0">
                <a:solidFill>
                  <a:schemeClr val="tx1"/>
                </a:solidFill>
                <a:latin typeface="Verdana(body)"/>
              </a:rPr>
              <a:t>	</a:t>
            </a:r>
            <a:r>
              <a:rPr lang="en-GB" altLang="fr-FR" sz="1800" b="0" i="1" dirty="0">
                <a:solidFill>
                  <a:schemeClr val="tx1"/>
                </a:solidFill>
                <a:latin typeface="Verdana(body)"/>
              </a:rPr>
              <a:t>– </a:t>
            </a:r>
            <a:r>
              <a:rPr lang="en-GB" altLang="fr-FR" sz="1600" b="0" i="1" dirty="0">
                <a:solidFill>
                  <a:schemeClr val="tx1"/>
                </a:solidFill>
                <a:latin typeface="Verdana(body)"/>
              </a:rPr>
              <a:t>Pascal </a:t>
            </a:r>
            <a:r>
              <a:rPr lang="en-GB" altLang="fr-FR" sz="1600" b="0" i="1" dirty="0" err="1">
                <a:solidFill>
                  <a:schemeClr val="tx1"/>
                </a:solidFill>
                <a:latin typeface="Verdana(body)"/>
              </a:rPr>
              <a:t>Lamy</a:t>
            </a:r>
            <a:r>
              <a:rPr lang="en-GB" altLang="fr-FR" sz="1600" b="0" i="1" dirty="0">
                <a:solidFill>
                  <a:schemeClr val="tx1"/>
                </a:solidFill>
                <a:latin typeface="Verdana(body)"/>
              </a:rPr>
              <a:t>, when speaking of Europe’s challenges and ambitions</a:t>
            </a:r>
          </a:p>
          <a:p>
            <a:pPr lvl="3"/>
            <a:endParaRPr lang="en-GB" altLang="fr-FR" sz="1100" b="0" dirty="0">
              <a:solidFill>
                <a:schemeClr val="tx1"/>
              </a:solidFill>
              <a:latin typeface="Verdana(body)"/>
            </a:endParaRPr>
          </a:p>
          <a:p>
            <a:pPr lvl="1"/>
            <a:r>
              <a:rPr lang="en-GB" altLang="fr-FR" sz="2400" b="1" dirty="0">
                <a:solidFill>
                  <a:srgbClr val="97BF0D"/>
                </a:solidFill>
                <a:latin typeface="Verdana(body)"/>
              </a:rPr>
              <a:t>… and contribute to the sustainability of our Planet</a:t>
            </a:r>
          </a:p>
        </p:txBody>
      </p:sp>
    </p:spTree>
    <p:extLst>
      <p:ext uri="{BB962C8B-B14F-4D97-AF65-F5344CB8AC3E}">
        <p14:creationId xmlns:p14="http://schemas.microsoft.com/office/powerpoint/2010/main" val="735256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7388" y="2748192"/>
            <a:ext cx="11017224" cy="2895765"/>
          </a:xfrm>
          <a:prstGeom prst="rect">
            <a:avLst/>
          </a:prstGeom>
        </p:spPr>
        <p:style>
          <a:lnRef idx="2">
            <a:schemeClr val="dk1"/>
          </a:lnRef>
          <a:fillRef idx="1">
            <a:schemeClr val="lt1"/>
          </a:fillRef>
          <a:effectRef idx="0">
            <a:schemeClr val="dk1"/>
          </a:effectRef>
          <a:fontRef idx="minor">
            <a:schemeClr val="dk1"/>
          </a:fontRef>
        </p:style>
        <p:txBody>
          <a:bodyPr wrap="square" lIns="180000" tIns="108000" rIns="180000" bIns="108000">
            <a:spAutoFit/>
          </a:bodyPr>
          <a:lstStyle/>
          <a:p>
            <a:pPr marL="271463" indent="-271463">
              <a:buFont typeface="Wingdings" panose="05000000000000000000" pitchFamily="2" charset="2"/>
              <a:buChar char="§"/>
            </a:pPr>
            <a:r>
              <a:rPr lang="en-GB" sz="2000" b="0" dirty="0" smtClean="0">
                <a:solidFill>
                  <a:srgbClr val="75195B"/>
                </a:solidFill>
                <a:latin typeface="Verdana(body)"/>
              </a:rPr>
              <a:t>A </a:t>
            </a:r>
            <a:r>
              <a:rPr lang="en-GB" sz="2000" b="1" dirty="0">
                <a:solidFill>
                  <a:srgbClr val="75195B"/>
                </a:solidFill>
                <a:latin typeface="Verdana(body)"/>
              </a:rPr>
              <a:t>Key Exploitable Result (KER)</a:t>
            </a:r>
            <a:r>
              <a:rPr lang="en-GB" sz="2000" dirty="0">
                <a:solidFill>
                  <a:srgbClr val="75195B"/>
                </a:solidFill>
                <a:latin typeface="Verdana(body)"/>
              </a:rPr>
              <a:t> </a:t>
            </a:r>
            <a:r>
              <a:rPr lang="en-GB" sz="2000" b="0" dirty="0">
                <a:solidFill>
                  <a:srgbClr val="75195B"/>
                </a:solidFill>
                <a:latin typeface="Verdana(body)"/>
              </a:rPr>
              <a:t>is an identified main interesting result (as defined below) which has been </a:t>
            </a:r>
            <a:r>
              <a:rPr lang="en-GB" sz="2000" b="0" u="sng" dirty="0">
                <a:solidFill>
                  <a:srgbClr val="75195B"/>
                </a:solidFill>
                <a:latin typeface="Verdana(body)"/>
              </a:rPr>
              <a:t>selected and prioritised </a:t>
            </a:r>
            <a:r>
              <a:rPr lang="en-GB" sz="2000" b="0" dirty="0">
                <a:solidFill>
                  <a:srgbClr val="75195B"/>
                </a:solidFill>
                <a:latin typeface="Verdana(body)"/>
              </a:rPr>
              <a:t>due to its high potential to be “exploited” – meaning to make use and derive benefits-  downstream the value chain of a product, process or solution, or act as an important input to policy, further research or education</a:t>
            </a:r>
          </a:p>
          <a:p>
            <a:pPr marL="271463" indent="-271463">
              <a:buFont typeface="Wingdings" panose="05000000000000000000" pitchFamily="2" charset="2"/>
              <a:buChar char="§"/>
            </a:pPr>
            <a:endParaRPr lang="en-GB" sz="2000" b="0" dirty="0">
              <a:solidFill>
                <a:srgbClr val="75195B"/>
              </a:solidFill>
              <a:latin typeface="Verdana(body)"/>
            </a:endParaRPr>
          </a:p>
          <a:p>
            <a:pPr marL="271463" indent="-271463">
              <a:buFont typeface="Wingdings" panose="05000000000000000000" pitchFamily="2" charset="2"/>
              <a:buChar char="§"/>
            </a:pPr>
            <a:r>
              <a:rPr lang="en-GB" sz="1800" dirty="0">
                <a:solidFill>
                  <a:srgbClr val="75195B"/>
                </a:solidFill>
                <a:latin typeface="Verdana(body)"/>
              </a:rPr>
              <a:t>A </a:t>
            </a:r>
            <a:r>
              <a:rPr lang="en-GB" sz="1800" b="1" dirty="0">
                <a:solidFill>
                  <a:srgbClr val="75195B"/>
                </a:solidFill>
                <a:latin typeface="Verdana(body)"/>
              </a:rPr>
              <a:t>Result is defined as</a:t>
            </a:r>
            <a:r>
              <a:rPr lang="en-GB" sz="1800" dirty="0">
                <a:solidFill>
                  <a:srgbClr val="75195B"/>
                </a:solidFill>
                <a:latin typeface="Verdana(body)"/>
              </a:rPr>
              <a:t>: </a:t>
            </a:r>
            <a:r>
              <a:rPr lang="en-GB" sz="1800" b="0" dirty="0">
                <a:solidFill>
                  <a:srgbClr val="75195B"/>
                </a:solidFill>
                <a:latin typeface="Verdana(body)"/>
              </a:rPr>
              <a:t>“Any tangible or intangible output of the action, such as data, knowledge and information whatever their form or nature, whether or not they can be protected, which are generated in the action as well as any attached rights, including intellectual property rights”</a:t>
            </a:r>
          </a:p>
          <a:p>
            <a:pPr algn="r"/>
            <a:r>
              <a:rPr lang="en-US" sz="2000" b="0" i="1" dirty="0" smtClean="0">
                <a:solidFill>
                  <a:schemeClr val="tx1"/>
                </a:solidFill>
                <a:latin typeface="Verdana(body)"/>
              </a:rPr>
              <a:t>(</a:t>
            </a:r>
            <a:r>
              <a:rPr lang="en-US" sz="2000" b="0" i="1" dirty="0">
                <a:solidFill>
                  <a:schemeClr val="tx1"/>
                </a:solidFill>
                <a:latin typeface="Verdana(body)"/>
              </a:rPr>
              <a:t>Source: EC Research &amp; Innovation Participant Portal Glossary/Reference Terms)</a:t>
            </a:r>
            <a:endParaRPr lang="en-GB" sz="2000" b="0" i="1" dirty="0">
              <a:solidFill>
                <a:srgbClr val="75195B"/>
              </a:solidFill>
              <a:latin typeface="Verdana(body)"/>
            </a:endParaRPr>
          </a:p>
        </p:txBody>
      </p:sp>
      <p:sp>
        <p:nvSpPr>
          <p:cNvPr id="5" name="Rectangle 4"/>
          <p:cNvSpPr/>
          <p:nvPr/>
        </p:nvSpPr>
        <p:spPr>
          <a:xfrm>
            <a:off x="587388" y="1980000"/>
            <a:ext cx="11017224" cy="584775"/>
          </a:xfrm>
          <a:prstGeom prst="rect">
            <a:avLst/>
          </a:prstGeom>
        </p:spPr>
        <p:txBody>
          <a:bodyPr wrap="square">
            <a:spAutoFit/>
          </a:bodyPr>
          <a:lstStyle/>
          <a:p>
            <a:r>
              <a:rPr lang="en-GB" sz="3200" dirty="0">
                <a:solidFill>
                  <a:schemeClr val="tx1"/>
                </a:solidFill>
              </a:rPr>
              <a:t>The contents - Key Exploitable Results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 y="2954"/>
            <a:ext cx="12258675" cy="1768221"/>
          </a:xfrm>
          <a:prstGeom prst="rect">
            <a:avLst/>
          </a:prstGeom>
        </p:spPr>
      </p:pic>
    </p:spTree>
    <p:extLst>
      <p:ext uri="{BB962C8B-B14F-4D97-AF65-F5344CB8AC3E}">
        <p14:creationId xmlns:p14="http://schemas.microsoft.com/office/powerpoint/2010/main" val="209382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TextBox 3"/>
          <p:cNvSpPr txBox="1"/>
          <p:nvPr/>
        </p:nvSpPr>
        <p:spPr>
          <a:xfrm>
            <a:off x="588000" y="2731908"/>
            <a:ext cx="11016000" cy="2834210"/>
          </a:xfrm>
          <a:prstGeom prst="rect">
            <a:avLst/>
          </a:prstGeom>
        </p:spPr>
        <p:style>
          <a:lnRef idx="2">
            <a:schemeClr val="dk1"/>
          </a:lnRef>
          <a:fillRef idx="1">
            <a:schemeClr val="lt1"/>
          </a:fillRef>
          <a:effectRef idx="0">
            <a:schemeClr val="dk1"/>
          </a:effectRef>
          <a:fontRef idx="minor">
            <a:schemeClr val="dk1"/>
          </a:fontRef>
        </p:style>
        <p:txBody>
          <a:bodyPr wrap="square" lIns="180000" tIns="108000" rIns="180000" bIns="108000" rtlCol="0">
            <a:spAutoFit/>
          </a:bodyPr>
          <a:lstStyle/>
          <a:p>
            <a:pPr marL="361950" lvl="0" indent="-361950" algn="just" eaLnBrk="0" hangingPunct="0">
              <a:spcBef>
                <a:spcPts val="1200"/>
              </a:spcBef>
              <a:buFont typeface="Wingdings" panose="05000000000000000000" pitchFamily="2" charset="2"/>
              <a:buChar char="§"/>
            </a:pPr>
            <a:r>
              <a:rPr lang="en-US" altLang="fr-FR" sz="2000" b="1" dirty="0">
                <a:solidFill>
                  <a:srgbClr val="75195B"/>
                </a:solidFill>
                <a:latin typeface="Verdana(body)"/>
              </a:rPr>
              <a:t>Facilitate and promote the uptake of R&amp;I KERs</a:t>
            </a:r>
          </a:p>
          <a:p>
            <a:pPr marL="361950" lvl="0" indent="-361950" algn="just" eaLnBrk="0" hangingPunct="0">
              <a:spcBef>
                <a:spcPts val="1200"/>
              </a:spcBef>
              <a:buFont typeface="Wingdings" panose="05000000000000000000" pitchFamily="2" charset="2"/>
              <a:buChar char="§"/>
            </a:pPr>
            <a:r>
              <a:rPr lang="en-US" altLang="fr-FR" sz="2000" b="0" dirty="0">
                <a:solidFill>
                  <a:srgbClr val="75195B"/>
                </a:solidFill>
                <a:latin typeface="Verdana(body)"/>
              </a:rPr>
              <a:t>KERs from </a:t>
            </a:r>
            <a:r>
              <a:rPr lang="en-US" altLang="fr-FR" sz="2000" b="1" dirty="0">
                <a:solidFill>
                  <a:srgbClr val="75195B"/>
                </a:solidFill>
                <a:latin typeface="Verdana(body)"/>
              </a:rPr>
              <a:t>FP7</a:t>
            </a:r>
            <a:r>
              <a:rPr lang="en-US" altLang="fr-FR" sz="2000" dirty="0">
                <a:solidFill>
                  <a:srgbClr val="75195B"/>
                </a:solidFill>
                <a:latin typeface="Verdana(body)"/>
              </a:rPr>
              <a:t>, </a:t>
            </a:r>
            <a:r>
              <a:rPr lang="en-US" altLang="fr-FR" sz="2000" b="1" dirty="0">
                <a:solidFill>
                  <a:srgbClr val="75195B"/>
                </a:solidFill>
                <a:latin typeface="Verdana(body)"/>
              </a:rPr>
              <a:t>Horizon 2020</a:t>
            </a:r>
            <a:r>
              <a:rPr lang="en-US" altLang="fr-FR" sz="2000" dirty="0">
                <a:solidFill>
                  <a:srgbClr val="75195B"/>
                </a:solidFill>
                <a:latin typeface="Verdana(body)"/>
              </a:rPr>
              <a:t>, the future </a:t>
            </a:r>
            <a:r>
              <a:rPr lang="en-US" altLang="fr-FR" sz="2000" b="1" dirty="0">
                <a:solidFill>
                  <a:srgbClr val="75195B"/>
                </a:solidFill>
                <a:latin typeface="Verdana(body)"/>
              </a:rPr>
              <a:t>Horizon Europe</a:t>
            </a:r>
            <a:r>
              <a:rPr lang="en-US" altLang="fr-FR" sz="2000" dirty="0">
                <a:solidFill>
                  <a:srgbClr val="75195B"/>
                </a:solidFill>
                <a:latin typeface="Verdana(body)"/>
              </a:rPr>
              <a:t> </a:t>
            </a:r>
            <a:r>
              <a:rPr lang="en-US" altLang="fr-FR" sz="2000" b="0" dirty="0">
                <a:solidFill>
                  <a:srgbClr val="75195B"/>
                </a:solidFill>
                <a:latin typeface="Verdana(body)"/>
              </a:rPr>
              <a:t>and possibly other EC R&amp;I </a:t>
            </a:r>
            <a:r>
              <a:rPr lang="en-US" altLang="fr-FR" sz="2000" b="0" dirty="0" err="1">
                <a:solidFill>
                  <a:srgbClr val="75195B"/>
                </a:solidFill>
                <a:latin typeface="Verdana(body)"/>
              </a:rPr>
              <a:t>Programmes</a:t>
            </a:r>
            <a:r>
              <a:rPr lang="en-US" altLang="fr-FR" sz="2000" b="0" dirty="0">
                <a:solidFill>
                  <a:srgbClr val="75195B"/>
                </a:solidFill>
                <a:latin typeface="Verdana(body)"/>
              </a:rPr>
              <a:t> are in scope</a:t>
            </a:r>
          </a:p>
          <a:p>
            <a:pPr marL="361950" lvl="0" indent="-361950" algn="just" eaLnBrk="0" hangingPunct="0">
              <a:spcBef>
                <a:spcPts val="1200"/>
              </a:spcBef>
              <a:buFont typeface="Wingdings" panose="05000000000000000000" pitchFamily="2" charset="2"/>
              <a:buChar char="§"/>
            </a:pPr>
            <a:r>
              <a:rPr lang="en-US" altLang="fr-FR" sz="2000" b="1" dirty="0">
                <a:solidFill>
                  <a:srgbClr val="75195B"/>
                </a:solidFill>
                <a:latin typeface="Verdana(body)"/>
              </a:rPr>
              <a:t>Beneficiaries from above </a:t>
            </a:r>
            <a:r>
              <a:rPr lang="en-US" altLang="fr-FR" sz="2000" b="1" dirty="0" err="1">
                <a:solidFill>
                  <a:srgbClr val="75195B"/>
                </a:solidFill>
                <a:latin typeface="Verdana(body)"/>
              </a:rPr>
              <a:t>programmes</a:t>
            </a:r>
            <a:r>
              <a:rPr lang="en-US" altLang="fr-FR" sz="2000" b="1" dirty="0">
                <a:solidFill>
                  <a:srgbClr val="75195B"/>
                </a:solidFill>
                <a:latin typeface="Verdana(body)"/>
              </a:rPr>
              <a:t> can upload results </a:t>
            </a:r>
            <a:r>
              <a:rPr lang="en-US" altLang="fr-FR" sz="2000" b="0" dirty="0">
                <a:solidFill>
                  <a:srgbClr val="75195B"/>
                </a:solidFill>
                <a:latin typeface="Verdana(body)"/>
              </a:rPr>
              <a:t>through their project roles on the </a:t>
            </a:r>
            <a:r>
              <a:rPr lang="en-US" altLang="fr-FR" sz="2000" b="1" dirty="0">
                <a:solidFill>
                  <a:srgbClr val="75195B"/>
                </a:solidFill>
                <a:latin typeface="Verdana(body)"/>
              </a:rPr>
              <a:t>Funding &amp; Tenders Portal</a:t>
            </a:r>
            <a:r>
              <a:rPr lang="en-US" altLang="fr-FR" sz="2000" dirty="0">
                <a:solidFill>
                  <a:srgbClr val="75195B"/>
                </a:solidFill>
                <a:latin typeface="Verdana(body)"/>
              </a:rPr>
              <a:t> </a:t>
            </a:r>
          </a:p>
          <a:p>
            <a:pPr marL="806450" lvl="1" indent="-444500" eaLnBrk="0" hangingPunct="0">
              <a:spcBef>
                <a:spcPts val="1200"/>
              </a:spcBef>
              <a:buFont typeface="Wingdings" panose="05000000000000000000" pitchFamily="2" charset="2"/>
              <a:buChar char="Ø"/>
            </a:pPr>
            <a:r>
              <a:rPr lang="en-US" altLang="fr-FR" sz="2000" b="1" i="1" dirty="0">
                <a:solidFill>
                  <a:srgbClr val="75195B"/>
                </a:solidFill>
                <a:latin typeface="Verdana(body)"/>
              </a:rPr>
              <a:t>Primary Coordinator Contact (</a:t>
            </a:r>
            <a:r>
              <a:rPr lang="en-US" altLang="fr-FR" sz="2000" b="1" i="1" dirty="0" err="1">
                <a:solidFill>
                  <a:srgbClr val="75195B"/>
                </a:solidFill>
                <a:latin typeface="Verdana(body)"/>
              </a:rPr>
              <a:t>PCoCo</a:t>
            </a:r>
            <a:r>
              <a:rPr lang="en-US" altLang="fr-FR" sz="2000" b="1" i="1" dirty="0">
                <a:solidFill>
                  <a:srgbClr val="75195B"/>
                </a:solidFill>
                <a:latin typeface="Verdana(body)"/>
              </a:rPr>
              <a:t>), Coordinator Contact (</a:t>
            </a:r>
            <a:r>
              <a:rPr lang="en-US" altLang="fr-FR" sz="2000" b="1" i="1" dirty="0" err="1">
                <a:solidFill>
                  <a:srgbClr val="75195B"/>
                </a:solidFill>
                <a:latin typeface="Verdana(body)"/>
              </a:rPr>
              <a:t>CoCo</a:t>
            </a:r>
            <a:r>
              <a:rPr lang="en-US" altLang="fr-FR" sz="2000" b="1" i="1" dirty="0">
                <a:solidFill>
                  <a:srgbClr val="75195B"/>
                </a:solidFill>
                <a:latin typeface="Verdana(body)"/>
              </a:rPr>
              <a:t>) </a:t>
            </a:r>
            <a:r>
              <a:rPr lang="en-US" altLang="fr-FR" sz="2000" b="1" i="1" dirty="0" smtClean="0">
                <a:solidFill>
                  <a:srgbClr val="75195B"/>
                </a:solidFill>
                <a:latin typeface="Verdana(body)"/>
              </a:rPr>
              <a:t/>
            </a:r>
            <a:br>
              <a:rPr lang="en-US" altLang="fr-FR" sz="2000" b="1" i="1" dirty="0" smtClean="0">
                <a:solidFill>
                  <a:srgbClr val="75195B"/>
                </a:solidFill>
                <a:latin typeface="Verdana(body)"/>
              </a:rPr>
            </a:br>
            <a:r>
              <a:rPr lang="en-US" altLang="fr-FR" sz="2000" b="1" i="1" dirty="0" smtClean="0">
                <a:solidFill>
                  <a:srgbClr val="75195B"/>
                </a:solidFill>
                <a:latin typeface="Verdana(body)"/>
              </a:rPr>
              <a:t>and </a:t>
            </a:r>
            <a:r>
              <a:rPr lang="en-US" altLang="fr-FR" sz="2000" b="1" i="1" dirty="0">
                <a:solidFill>
                  <a:srgbClr val="75195B"/>
                </a:solidFill>
                <a:latin typeface="Verdana(body)"/>
              </a:rPr>
              <a:t>Participant Contact (</a:t>
            </a:r>
            <a:r>
              <a:rPr lang="en-US" altLang="fr-FR" sz="2000" b="1" i="1" dirty="0" err="1">
                <a:solidFill>
                  <a:srgbClr val="75195B"/>
                </a:solidFill>
                <a:latin typeface="Verdana(body)"/>
              </a:rPr>
              <a:t>PaCo</a:t>
            </a:r>
            <a:r>
              <a:rPr lang="en-US" altLang="fr-FR" sz="2000" b="1" i="1" dirty="0">
                <a:solidFill>
                  <a:srgbClr val="75195B"/>
                </a:solidFill>
                <a:latin typeface="Verdana(body)"/>
              </a:rPr>
              <a:t>) roles only!</a:t>
            </a:r>
          </a:p>
        </p:txBody>
      </p:sp>
      <p:sp>
        <p:nvSpPr>
          <p:cNvPr id="5" name="Rectangle 4"/>
          <p:cNvSpPr/>
          <p:nvPr/>
        </p:nvSpPr>
        <p:spPr>
          <a:xfrm>
            <a:off x="588000" y="1980000"/>
            <a:ext cx="11016000" cy="523220"/>
          </a:xfrm>
          <a:prstGeom prst="rect">
            <a:avLst/>
          </a:prstGeom>
        </p:spPr>
        <p:txBody>
          <a:bodyPr wrap="square">
            <a:spAutoFit/>
          </a:bodyPr>
          <a:lstStyle/>
          <a:p>
            <a:r>
              <a:rPr lang="en-GB" sz="2800" dirty="0">
                <a:solidFill>
                  <a:schemeClr val="tx1"/>
                </a:solidFill>
              </a:rPr>
              <a:t>About the Horizon Results Platform (HRP)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 y="2954"/>
            <a:ext cx="12258675" cy="1768221"/>
          </a:xfrm>
          <a:prstGeom prst="rect">
            <a:avLst/>
          </a:prstGeom>
        </p:spPr>
      </p:pic>
    </p:spTree>
    <p:extLst>
      <p:ext uri="{BB962C8B-B14F-4D97-AF65-F5344CB8AC3E}">
        <p14:creationId xmlns:p14="http://schemas.microsoft.com/office/powerpoint/2010/main" val="304129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TextBox 3"/>
          <p:cNvSpPr txBox="1"/>
          <p:nvPr/>
        </p:nvSpPr>
        <p:spPr>
          <a:xfrm>
            <a:off x="588000" y="2567197"/>
            <a:ext cx="11016000" cy="3172764"/>
          </a:xfrm>
          <a:prstGeom prst="rect">
            <a:avLst/>
          </a:prstGeom>
        </p:spPr>
        <p:style>
          <a:lnRef idx="2">
            <a:schemeClr val="dk1"/>
          </a:lnRef>
          <a:fillRef idx="1">
            <a:schemeClr val="lt1"/>
          </a:fillRef>
          <a:effectRef idx="0">
            <a:schemeClr val="dk1"/>
          </a:effectRef>
          <a:fontRef idx="minor">
            <a:schemeClr val="dk1"/>
          </a:fontRef>
        </p:style>
        <p:txBody>
          <a:bodyPr wrap="square" lIns="180000" tIns="108000" rIns="180000" bIns="108000" rtlCol="0">
            <a:spAutoFit/>
          </a:bodyPr>
          <a:lstStyle/>
          <a:p>
            <a:pPr marL="361950" indent="-361950" algn="just" eaLnBrk="0" hangingPunct="0">
              <a:spcBef>
                <a:spcPts val="1200"/>
              </a:spcBef>
              <a:buFont typeface="Wingdings" panose="05000000000000000000" pitchFamily="2" charset="2"/>
              <a:buChar char="§"/>
            </a:pPr>
            <a:r>
              <a:rPr lang="en-IE" altLang="fr-FR" sz="1800" b="1" dirty="0">
                <a:solidFill>
                  <a:srgbClr val="75195B"/>
                </a:solidFill>
                <a:latin typeface="Verdana(body)"/>
              </a:rPr>
              <a:t>Live platform </a:t>
            </a:r>
            <a:r>
              <a:rPr lang="en-IE" altLang="fr-FR" sz="1800" b="0" dirty="0">
                <a:solidFill>
                  <a:srgbClr val="75195B"/>
                </a:solidFill>
                <a:latin typeface="Verdana(body)"/>
              </a:rPr>
              <a:t>– update and enrich the result whenever you want</a:t>
            </a:r>
            <a:endParaRPr lang="en-US" altLang="fr-FR" sz="1800" dirty="0">
              <a:solidFill>
                <a:srgbClr val="75195B"/>
              </a:solidFill>
              <a:latin typeface="Verdana(body)"/>
            </a:endParaRPr>
          </a:p>
          <a:p>
            <a:pPr marL="361950" lvl="0" indent="-361950" algn="just" eaLnBrk="0" hangingPunct="0">
              <a:spcBef>
                <a:spcPts val="1200"/>
              </a:spcBef>
              <a:buFont typeface="Wingdings" panose="05000000000000000000" pitchFamily="2" charset="2"/>
              <a:buChar char="§"/>
            </a:pPr>
            <a:r>
              <a:rPr lang="en-US" altLang="fr-FR" sz="1800" b="1" dirty="0">
                <a:solidFill>
                  <a:srgbClr val="75195B"/>
                </a:solidFill>
                <a:latin typeface="Verdana(body)"/>
              </a:rPr>
              <a:t>When a partner publishes (or updates) a result:  Automated alerts </a:t>
            </a:r>
            <a:r>
              <a:rPr lang="en-US" altLang="fr-FR" sz="1800" b="0" dirty="0">
                <a:solidFill>
                  <a:srgbClr val="75195B"/>
                </a:solidFill>
                <a:latin typeface="Verdana(body)"/>
              </a:rPr>
              <a:t>to all partners, EC Project Officer for soft peer-to-peer validation</a:t>
            </a:r>
          </a:p>
          <a:p>
            <a:pPr marL="361950" lvl="0" indent="-361950" algn="just" eaLnBrk="0" hangingPunct="0">
              <a:spcBef>
                <a:spcPts val="1200"/>
              </a:spcBef>
              <a:buFont typeface="Wingdings" panose="05000000000000000000" pitchFamily="2" charset="2"/>
              <a:buChar char="§"/>
            </a:pPr>
            <a:r>
              <a:rPr lang="en-IE" altLang="fr-FR" sz="1800" b="0" dirty="0">
                <a:solidFill>
                  <a:srgbClr val="75195B"/>
                </a:solidFill>
                <a:latin typeface="Verdana(body)"/>
              </a:rPr>
              <a:t>If in doubt on whether a (usually sensitive) result is to be made public use the principle </a:t>
            </a:r>
            <a:r>
              <a:rPr lang="en-IE" altLang="fr-FR" sz="1800" b="1" dirty="0">
                <a:solidFill>
                  <a:srgbClr val="75195B"/>
                </a:solidFill>
                <a:latin typeface="Verdana(body)"/>
              </a:rPr>
              <a:t>“as open as possible as closed as necessary”</a:t>
            </a:r>
            <a:r>
              <a:rPr lang="en-IE" altLang="fr-FR" sz="1800" dirty="0">
                <a:solidFill>
                  <a:srgbClr val="75195B"/>
                </a:solidFill>
                <a:latin typeface="Verdana(body)"/>
              </a:rPr>
              <a:t> – </a:t>
            </a:r>
            <a:r>
              <a:rPr lang="en-IE" altLang="fr-FR" sz="1800" b="0" dirty="0">
                <a:solidFill>
                  <a:srgbClr val="75195B"/>
                </a:solidFill>
                <a:latin typeface="Verdana(body)"/>
              </a:rPr>
              <a:t>you may also check with your Project Officer</a:t>
            </a:r>
          </a:p>
          <a:p>
            <a:pPr marL="361950" indent="-361950" eaLnBrk="0" hangingPunct="0">
              <a:spcBef>
                <a:spcPts val="1200"/>
              </a:spcBef>
              <a:buFont typeface="Wingdings" panose="05000000000000000000" pitchFamily="2" charset="2"/>
              <a:buChar char="ü"/>
            </a:pPr>
            <a:r>
              <a:rPr lang="en-IE" altLang="fr-FR" sz="2400" b="1" dirty="0">
                <a:solidFill>
                  <a:srgbClr val="FF0000"/>
                </a:solidFill>
                <a:latin typeface="Verdana(body)"/>
              </a:rPr>
              <a:t>Multiple benefits – visibility, matchmaking with investors, </a:t>
            </a:r>
            <a:r>
              <a:rPr lang="en-IE" altLang="fr-FR" sz="2400" b="1" dirty="0" smtClean="0">
                <a:solidFill>
                  <a:srgbClr val="FF0000"/>
                </a:solidFill>
                <a:latin typeface="Verdana(body)"/>
              </a:rPr>
              <a:t>policy </a:t>
            </a:r>
            <a:br>
              <a:rPr lang="en-IE" altLang="fr-FR" sz="2400" b="1" dirty="0" smtClean="0">
                <a:solidFill>
                  <a:srgbClr val="FF0000"/>
                </a:solidFill>
                <a:latin typeface="Verdana(body)"/>
              </a:rPr>
            </a:br>
            <a:r>
              <a:rPr lang="en-IE" altLang="fr-FR" sz="2400" b="1" dirty="0" smtClean="0">
                <a:solidFill>
                  <a:srgbClr val="FF0000"/>
                </a:solidFill>
                <a:latin typeface="Verdana(body)"/>
              </a:rPr>
              <a:t>and </a:t>
            </a:r>
            <a:r>
              <a:rPr lang="en-IE" altLang="fr-FR" sz="2400" b="1" dirty="0">
                <a:solidFill>
                  <a:srgbClr val="FF0000"/>
                </a:solidFill>
                <a:latin typeface="Verdana(body)"/>
              </a:rPr>
              <a:t>linking support services (e.g. Horizon Results Booster, </a:t>
            </a:r>
            <a:br>
              <a:rPr lang="en-IE" altLang="fr-FR" sz="2400" b="1" dirty="0">
                <a:solidFill>
                  <a:srgbClr val="FF0000"/>
                </a:solidFill>
                <a:latin typeface="Verdana(body)"/>
              </a:rPr>
            </a:br>
            <a:r>
              <a:rPr lang="en-IE" altLang="fr-FR" sz="2400" b="1" dirty="0" smtClean="0">
                <a:solidFill>
                  <a:srgbClr val="FF0000"/>
                </a:solidFill>
                <a:latin typeface="Verdana(body)"/>
              </a:rPr>
              <a:t>EU </a:t>
            </a:r>
            <a:r>
              <a:rPr lang="en-IE" altLang="fr-FR" sz="2400" b="1" dirty="0">
                <a:solidFill>
                  <a:srgbClr val="FF0000"/>
                </a:solidFill>
                <a:latin typeface="Verdana(body)"/>
              </a:rPr>
              <a:t>IP </a:t>
            </a:r>
            <a:r>
              <a:rPr lang="en-IE" altLang="fr-FR" sz="2400" b="1" dirty="0" err="1">
                <a:solidFill>
                  <a:srgbClr val="FF0000"/>
                </a:solidFill>
                <a:latin typeface="Verdana(body)"/>
              </a:rPr>
              <a:t>Heldpesk</a:t>
            </a:r>
            <a:r>
              <a:rPr lang="en-IE" altLang="fr-FR" sz="2400" b="1" dirty="0" smtClean="0">
                <a:solidFill>
                  <a:srgbClr val="FF0000"/>
                </a:solidFill>
                <a:latin typeface="Verdana(body)"/>
              </a:rPr>
              <a:t>)</a:t>
            </a:r>
            <a:endParaRPr lang="en-IE" altLang="fr-FR" sz="2400" b="1" dirty="0">
              <a:solidFill>
                <a:srgbClr val="FF0000"/>
              </a:solidFill>
              <a:latin typeface="Verdana(body)"/>
            </a:endParaRPr>
          </a:p>
        </p:txBody>
      </p:sp>
      <p:sp>
        <p:nvSpPr>
          <p:cNvPr id="5" name="Rectangle 4"/>
          <p:cNvSpPr/>
          <p:nvPr/>
        </p:nvSpPr>
        <p:spPr>
          <a:xfrm>
            <a:off x="588000" y="1907576"/>
            <a:ext cx="11016000" cy="523220"/>
          </a:xfrm>
          <a:prstGeom prst="rect">
            <a:avLst/>
          </a:prstGeom>
        </p:spPr>
        <p:txBody>
          <a:bodyPr wrap="square">
            <a:spAutoFit/>
          </a:bodyPr>
          <a:lstStyle/>
          <a:p>
            <a:r>
              <a:rPr lang="en-GB" sz="2800" dirty="0">
                <a:solidFill>
                  <a:schemeClr val="tx1"/>
                </a:solidFill>
              </a:rPr>
              <a:t>More about the Horizon Results Platform (HRP)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 y="2954"/>
            <a:ext cx="12258675" cy="1768221"/>
          </a:xfrm>
          <a:prstGeom prst="rect">
            <a:avLst/>
          </a:prstGeom>
        </p:spPr>
      </p:pic>
    </p:spTree>
    <p:extLst>
      <p:ext uri="{BB962C8B-B14F-4D97-AF65-F5344CB8AC3E}">
        <p14:creationId xmlns:p14="http://schemas.microsoft.com/office/powerpoint/2010/main" val="140905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000" y="1980000"/>
            <a:ext cx="11016000" cy="584775"/>
          </a:xfrm>
          <a:prstGeom prst="rect">
            <a:avLst/>
          </a:prstGeom>
        </p:spPr>
        <p:txBody>
          <a:bodyPr wrap="square">
            <a:spAutoFit/>
          </a:bodyPr>
          <a:lstStyle/>
          <a:p>
            <a:r>
              <a:rPr lang="en-US" sz="3200" dirty="0">
                <a:solidFill>
                  <a:schemeClr val="tx1"/>
                </a:solidFill>
              </a:rPr>
              <a:t>Obligations under Horizon Europe …</a:t>
            </a:r>
          </a:p>
        </p:txBody>
      </p:sp>
      <p:sp>
        <p:nvSpPr>
          <p:cNvPr id="7" name="Rectangle 6"/>
          <p:cNvSpPr/>
          <p:nvPr/>
        </p:nvSpPr>
        <p:spPr>
          <a:xfrm>
            <a:off x="588001" y="2854190"/>
            <a:ext cx="11015999" cy="2495656"/>
          </a:xfrm>
          <a:prstGeom prst="rect">
            <a:avLst/>
          </a:prstGeom>
        </p:spPr>
        <p:style>
          <a:lnRef idx="2">
            <a:schemeClr val="dk1"/>
          </a:lnRef>
          <a:fillRef idx="1">
            <a:schemeClr val="lt1"/>
          </a:fillRef>
          <a:effectRef idx="0">
            <a:schemeClr val="dk1"/>
          </a:effectRef>
          <a:fontRef idx="minor">
            <a:schemeClr val="dk1"/>
          </a:fontRef>
        </p:style>
        <p:txBody>
          <a:bodyPr wrap="square" lIns="180000" tIns="108000" rIns="180000" bIns="108000">
            <a:spAutoFit/>
          </a:bodyPr>
          <a:lstStyle/>
          <a:p>
            <a:pPr marL="571500" lvl="2"/>
            <a:r>
              <a:rPr lang="en-GB" altLang="fr-FR" sz="1800" b="0" dirty="0" smtClean="0">
                <a:solidFill>
                  <a:srgbClr val="75195B"/>
                </a:solidFill>
                <a:latin typeface="Verdana(body)"/>
              </a:rPr>
              <a:t>“</a:t>
            </a:r>
            <a:r>
              <a:rPr lang="en-US" altLang="fr-FR" sz="2800" b="0" i="1" dirty="0">
                <a:solidFill>
                  <a:srgbClr val="75195B"/>
                </a:solidFill>
                <a:latin typeface="Verdana(body)"/>
              </a:rPr>
              <a:t>If despite the best effort for exploitation no uptake happens within a specific period after the end of the project (one year), then the project must use the Horizon Results Platform to make exploitable results visible (unless obligation is waived)</a:t>
            </a:r>
            <a:r>
              <a:rPr lang="en-GB" altLang="fr-FR" sz="1800" b="0" dirty="0">
                <a:solidFill>
                  <a:srgbClr val="75195B"/>
                </a:solidFill>
                <a:latin typeface="Verdana(body)"/>
              </a:rPr>
              <a:t>”</a:t>
            </a:r>
          </a:p>
          <a:p>
            <a:pPr marL="571500" lvl="2"/>
            <a:endParaRPr lang="en-GB" altLang="fr-FR" sz="1800" b="0" dirty="0">
              <a:solidFill>
                <a:srgbClr val="75195B"/>
              </a:solidFill>
              <a:latin typeface="Verdana(body)"/>
            </a:endParaRPr>
          </a:p>
          <a:p>
            <a:pPr marL="285750" indent="-285750">
              <a:buFont typeface="Arial" panose="020B0604020202020204" pitchFamily="34" charset="0"/>
              <a:buChar char="•"/>
            </a:pPr>
            <a:r>
              <a:rPr lang="en-GB" altLang="fr-FR" sz="1800" dirty="0">
                <a:solidFill>
                  <a:srgbClr val="3166CF"/>
                </a:solidFill>
                <a:latin typeface="Verdana(body)"/>
              </a:rPr>
              <a:t>Quote from the Model Grant Agreement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 y="2954"/>
            <a:ext cx="12258675" cy="1768221"/>
          </a:xfrm>
          <a:prstGeom prst="rect">
            <a:avLst/>
          </a:prstGeom>
        </p:spPr>
      </p:pic>
    </p:spTree>
    <p:extLst>
      <p:ext uri="{BB962C8B-B14F-4D97-AF65-F5344CB8AC3E}">
        <p14:creationId xmlns:p14="http://schemas.microsoft.com/office/powerpoint/2010/main" val="2414150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TextBox 3"/>
          <p:cNvSpPr txBox="1"/>
          <p:nvPr/>
        </p:nvSpPr>
        <p:spPr>
          <a:xfrm>
            <a:off x="623392" y="2662952"/>
            <a:ext cx="11016000" cy="2895765"/>
          </a:xfrm>
          <a:prstGeom prst="rect">
            <a:avLst/>
          </a:prstGeom>
        </p:spPr>
        <p:style>
          <a:lnRef idx="2">
            <a:schemeClr val="dk1"/>
          </a:lnRef>
          <a:fillRef idx="1">
            <a:schemeClr val="lt1"/>
          </a:fillRef>
          <a:effectRef idx="0">
            <a:schemeClr val="dk1"/>
          </a:effectRef>
          <a:fontRef idx="minor">
            <a:schemeClr val="dk1"/>
          </a:fontRef>
        </p:style>
        <p:txBody>
          <a:bodyPr wrap="square" lIns="180000" tIns="108000" rIns="180000" bIns="108000" rtlCol="0">
            <a:spAutoFit/>
          </a:bodyPr>
          <a:lstStyle/>
          <a:p>
            <a:pPr marL="285750" indent="-285750">
              <a:spcBef>
                <a:spcPts val="1200"/>
              </a:spcBef>
              <a:buFont typeface="Wingdings" panose="05000000000000000000" pitchFamily="2" charset="2"/>
              <a:buChar char="§"/>
            </a:pPr>
            <a:r>
              <a:rPr lang="en-US" sz="1800" b="1" dirty="0">
                <a:solidFill>
                  <a:srgbClr val="75195B"/>
                </a:solidFill>
                <a:latin typeface="+mj-lt"/>
              </a:rPr>
              <a:t>Audio-visual library </a:t>
            </a:r>
            <a:r>
              <a:rPr lang="en-US" sz="1800" b="0" dirty="0">
                <a:solidFill>
                  <a:srgbClr val="75195B"/>
                </a:solidFill>
                <a:latin typeface="+mj-lt"/>
              </a:rPr>
              <a:t>of videos or </a:t>
            </a:r>
            <a:r>
              <a:rPr lang="en-US" sz="1800" b="0" dirty="0" smtClean="0">
                <a:solidFill>
                  <a:srgbClr val="75195B"/>
                </a:solidFill>
                <a:latin typeface="+mj-lt"/>
              </a:rPr>
              <a:t>podcasts</a:t>
            </a:r>
            <a:endParaRPr lang="en-US" sz="1800" b="0" dirty="0">
              <a:solidFill>
                <a:srgbClr val="75195B"/>
              </a:solidFill>
              <a:latin typeface="+mj-lt"/>
            </a:endParaRPr>
          </a:p>
          <a:p>
            <a:pPr marL="285750" indent="-285750">
              <a:spcBef>
                <a:spcPts val="1200"/>
              </a:spcBef>
              <a:buFont typeface="Wingdings" panose="05000000000000000000" pitchFamily="2" charset="2"/>
              <a:buChar char="§"/>
            </a:pPr>
            <a:r>
              <a:rPr lang="en-US" altLang="fr-FR" sz="1800" b="1" dirty="0">
                <a:solidFill>
                  <a:srgbClr val="75195B"/>
                </a:solidFill>
                <a:latin typeface="+mj-lt"/>
              </a:rPr>
              <a:t>Launched in April </a:t>
            </a:r>
            <a:r>
              <a:rPr lang="en-US" altLang="fr-FR" sz="1800" b="1" dirty="0" smtClean="0">
                <a:solidFill>
                  <a:srgbClr val="75195B"/>
                </a:solidFill>
                <a:latin typeface="+mj-lt"/>
              </a:rPr>
              <a:t>2021</a:t>
            </a:r>
            <a:endParaRPr lang="en-US" sz="1800" b="1" dirty="0">
              <a:solidFill>
                <a:srgbClr val="75195B"/>
              </a:solidFill>
              <a:latin typeface="+mj-lt"/>
            </a:endParaRPr>
          </a:p>
          <a:p>
            <a:pPr marL="285750" indent="-285750">
              <a:spcBef>
                <a:spcPts val="1200"/>
              </a:spcBef>
              <a:buFont typeface="Wingdings" panose="05000000000000000000" pitchFamily="2" charset="2"/>
              <a:buChar char="§"/>
            </a:pPr>
            <a:r>
              <a:rPr lang="en-US" sz="1800" b="1" i="1" dirty="0">
                <a:solidFill>
                  <a:srgbClr val="75195B"/>
                </a:solidFill>
                <a:latin typeface="+mj-lt"/>
              </a:rPr>
              <a:t>'The experts say…' </a:t>
            </a:r>
          </a:p>
          <a:p>
            <a:pPr marL="742950" lvl="1" indent="-285750">
              <a:buFont typeface="Wingdings" panose="05000000000000000000" pitchFamily="2" charset="2"/>
              <a:buChar char="Ø"/>
            </a:pPr>
            <a:r>
              <a:rPr lang="en-US" sz="1800" b="0" dirty="0">
                <a:solidFill>
                  <a:srgbClr val="75195B"/>
                </a:solidFill>
                <a:latin typeface="+mj-lt"/>
              </a:rPr>
              <a:t>Interview-videos or podcasts of experts sharing their specific knowledge and practical insights, tackling the innovators' main challenges and needs</a:t>
            </a:r>
            <a:r>
              <a:rPr lang="en-US" sz="1800" b="0" dirty="0" smtClean="0">
                <a:solidFill>
                  <a:srgbClr val="75195B"/>
                </a:solidFill>
                <a:latin typeface="+mj-lt"/>
              </a:rPr>
              <a:t>.</a:t>
            </a:r>
            <a:endParaRPr lang="en-US" sz="1800" b="0" dirty="0">
              <a:solidFill>
                <a:srgbClr val="75195B"/>
              </a:solidFill>
              <a:latin typeface="+mj-lt"/>
            </a:endParaRPr>
          </a:p>
          <a:p>
            <a:pPr marL="285750" indent="-285750">
              <a:spcBef>
                <a:spcPts val="1200"/>
              </a:spcBef>
              <a:buFont typeface="Wingdings" panose="05000000000000000000" pitchFamily="2" charset="2"/>
              <a:buChar char="§"/>
            </a:pPr>
            <a:r>
              <a:rPr lang="en-US" sz="1800" b="1" i="1" dirty="0">
                <a:solidFill>
                  <a:srgbClr val="75195B"/>
                </a:solidFill>
                <a:latin typeface="+mj-lt"/>
              </a:rPr>
              <a:t>'Get inspired!' </a:t>
            </a:r>
          </a:p>
          <a:p>
            <a:pPr marL="742950" lvl="1" indent="-285750">
              <a:buFont typeface="Wingdings" panose="05000000000000000000" pitchFamily="2" charset="2"/>
              <a:buChar char="Ø"/>
            </a:pPr>
            <a:r>
              <a:rPr lang="en-US" sz="1800" b="0" dirty="0">
                <a:solidFill>
                  <a:srgbClr val="75195B"/>
                </a:solidFill>
                <a:latin typeface="+mj-lt"/>
              </a:rPr>
              <a:t>Testimonials on using HRP and personal stories of researchers who overcame the hurdles to becoming successful entrepreneurs. </a:t>
            </a:r>
          </a:p>
        </p:txBody>
      </p:sp>
      <p:sp>
        <p:nvSpPr>
          <p:cNvPr id="5" name="Rectangle 4"/>
          <p:cNvSpPr/>
          <p:nvPr/>
        </p:nvSpPr>
        <p:spPr>
          <a:xfrm>
            <a:off x="623392" y="1944000"/>
            <a:ext cx="11016000" cy="523220"/>
          </a:xfrm>
          <a:prstGeom prst="rect">
            <a:avLst/>
          </a:prstGeom>
        </p:spPr>
        <p:txBody>
          <a:bodyPr wrap="square">
            <a:spAutoFit/>
          </a:bodyPr>
          <a:lstStyle/>
          <a:p>
            <a:r>
              <a:rPr lang="en-GB" sz="2800" dirty="0">
                <a:solidFill>
                  <a:schemeClr val="tx1"/>
                </a:solidFill>
              </a:rPr>
              <a:t>And introducing the Horizon Results Platform TV!</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024"/>
            <a:ext cx="12192000" cy="1752292"/>
          </a:xfrm>
          <a:prstGeom prst="rect">
            <a:avLst/>
          </a:prstGeom>
        </p:spPr>
      </p:pic>
    </p:spTree>
    <p:extLst>
      <p:ext uri="{BB962C8B-B14F-4D97-AF65-F5344CB8AC3E}">
        <p14:creationId xmlns:p14="http://schemas.microsoft.com/office/powerpoint/2010/main" val="582096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000" y="2567991"/>
            <a:ext cx="11016000" cy="3049654"/>
          </a:xfrm>
          <a:prstGeom prst="rect">
            <a:avLst/>
          </a:prstGeom>
        </p:spPr>
        <p:style>
          <a:lnRef idx="2">
            <a:schemeClr val="dk1"/>
          </a:lnRef>
          <a:fillRef idx="1">
            <a:schemeClr val="lt1"/>
          </a:fillRef>
          <a:effectRef idx="0">
            <a:schemeClr val="dk1"/>
          </a:effectRef>
          <a:fontRef idx="minor">
            <a:schemeClr val="dk1"/>
          </a:fontRef>
        </p:style>
        <p:txBody>
          <a:bodyPr wrap="square" lIns="180000" tIns="108000" rIns="180000" bIns="108000" rtlCol="0">
            <a:spAutoFit/>
          </a:bodyPr>
          <a:lstStyle/>
          <a:p>
            <a:pPr marL="285750" indent="-285750" eaLnBrk="0" hangingPunct="0">
              <a:spcBef>
                <a:spcPts val="1200"/>
              </a:spcBef>
              <a:buFont typeface="Wingdings" panose="05000000000000000000" pitchFamily="2" charset="2"/>
              <a:buChar char="§"/>
            </a:pPr>
            <a:r>
              <a:rPr lang="fr-BE" altLang="fr-FR" sz="2400" b="1" dirty="0" smtClean="0">
                <a:solidFill>
                  <a:srgbClr val="75195B"/>
                </a:solidFill>
                <a:latin typeface="+mj-lt"/>
              </a:rPr>
              <a:t>HRP:</a:t>
            </a:r>
            <a:r>
              <a:rPr lang="fr-BE" altLang="fr-FR" sz="2400" dirty="0" smtClean="0">
                <a:solidFill>
                  <a:srgbClr val="75195B"/>
                </a:solidFill>
                <a:latin typeface="+mj-lt"/>
              </a:rPr>
              <a:t> </a:t>
            </a:r>
            <a:br>
              <a:rPr lang="fr-BE" altLang="fr-FR" sz="2400" dirty="0" smtClean="0">
                <a:solidFill>
                  <a:srgbClr val="75195B"/>
                </a:solidFill>
                <a:latin typeface="+mj-lt"/>
              </a:rPr>
            </a:br>
            <a:r>
              <a:rPr lang="en-GB" dirty="0" smtClean="0">
                <a:latin typeface="+mj-lt"/>
                <a:hlinkClick r:id="rId2"/>
              </a:rPr>
              <a:t>https</a:t>
            </a:r>
            <a:r>
              <a:rPr lang="en-GB" dirty="0">
                <a:latin typeface="+mj-lt"/>
                <a:hlinkClick r:id="rId2"/>
              </a:rPr>
              <a:t>://ec.europa.eu/info/funding-tenders/opportunities/portal/screen/opportunities/horizon-results-platform</a:t>
            </a:r>
            <a:endParaRPr lang="en-GB" dirty="0">
              <a:latin typeface="+mj-lt"/>
            </a:endParaRPr>
          </a:p>
          <a:p>
            <a:pPr marL="285750" indent="-285750" eaLnBrk="0" hangingPunct="0">
              <a:spcBef>
                <a:spcPts val="1200"/>
              </a:spcBef>
              <a:buFont typeface="Wingdings" panose="05000000000000000000" pitchFamily="2" charset="2"/>
              <a:buChar char="§"/>
            </a:pPr>
            <a:r>
              <a:rPr lang="en-GB" altLang="fr-FR" sz="2400" b="1" dirty="0" smtClean="0">
                <a:solidFill>
                  <a:srgbClr val="75195B"/>
                </a:solidFill>
                <a:latin typeface="+mj-lt"/>
              </a:rPr>
              <a:t>HRP-TV:</a:t>
            </a:r>
            <a:r>
              <a:rPr lang="en-GB" altLang="fr-FR" sz="2400" dirty="0" smtClean="0">
                <a:solidFill>
                  <a:srgbClr val="75195B"/>
                </a:solidFill>
                <a:latin typeface="+mj-lt"/>
              </a:rPr>
              <a:t/>
            </a:r>
            <a:br>
              <a:rPr lang="en-GB" altLang="fr-FR" sz="2400" dirty="0" smtClean="0">
                <a:solidFill>
                  <a:srgbClr val="75195B"/>
                </a:solidFill>
                <a:latin typeface="+mj-lt"/>
              </a:rPr>
            </a:br>
            <a:r>
              <a:rPr lang="en-GB" altLang="fr-FR" dirty="0" smtClean="0">
                <a:solidFill>
                  <a:srgbClr val="75195B"/>
                </a:solidFill>
                <a:latin typeface="+mj-lt"/>
                <a:hlinkClick r:id="rId3"/>
              </a:rPr>
              <a:t>https</a:t>
            </a:r>
            <a:r>
              <a:rPr lang="en-GB" altLang="fr-FR" dirty="0">
                <a:solidFill>
                  <a:srgbClr val="75195B"/>
                </a:solidFill>
                <a:latin typeface="+mj-lt"/>
                <a:hlinkClick r:id="rId3"/>
              </a:rPr>
              <a:t>://</a:t>
            </a:r>
            <a:r>
              <a:rPr lang="en-GB" altLang="fr-FR" dirty="0">
                <a:solidFill>
                  <a:srgbClr val="75195B"/>
                </a:solidFill>
                <a:latin typeface="+mj-lt"/>
                <a:hlinkClick r:id="rId4"/>
              </a:rPr>
              <a:t>ec.europa.eu/info/funding-tenders/opportunities/portal/screen/opportunities/horizon-results-platform/hrptv</a:t>
            </a:r>
            <a:endParaRPr lang="fr-BE" altLang="fr-FR" dirty="0">
              <a:solidFill>
                <a:srgbClr val="75195B"/>
              </a:solidFill>
              <a:latin typeface="+mj-lt"/>
            </a:endParaRPr>
          </a:p>
          <a:p>
            <a:pPr marL="271463" indent="-271463" eaLnBrk="0" hangingPunct="0">
              <a:spcBef>
                <a:spcPts val="1200"/>
              </a:spcBef>
              <a:buFont typeface="Wingdings" panose="05000000000000000000" pitchFamily="2" charset="2"/>
              <a:buChar char="§"/>
            </a:pPr>
            <a:r>
              <a:rPr lang="fr-BE" altLang="fr-FR" sz="2400" b="1" dirty="0" err="1" smtClean="0">
                <a:solidFill>
                  <a:srgbClr val="75195B"/>
                </a:solidFill>
                <a:latin typeface="+mj-lt"/>
              </a:rPr>
              <a:t>Onlineguide</a:t>
            </a:r>
            <a:r>
              <a:rPr lang="fr-BE" altLang="fr-FR" sz="2400" b="1" dirty="0" smtClean="0">
                <a:solidFill>
                  <a:srgbClr val="75195B"/>
                </a:solidFill>
                <a:latin typeface="+mj-lt"/>
              </a:rPr>
              <a:t>:</a:t>
            </a:r>
            <a:r>
              <a:rPr lang="fr-BE" altLang="fr-FR" sz="2400" dirty="0" smtClean="0">
                <a:solidFill>
                  <a:srgbClr val="75195B"/>
                </a:solidFill>
                <a:latin typeface="+mj-lt"/>
              </a:rPr>
              <a:t/>
            </a:r>
            <a:br>
              <a:rPr lang="fr-BE" altLang="fr-FR" sz="2400" dirty="0" smtClean="0">
                <a:solidFill>
                  <a:srgbClr val="75195B"/>
                </a:solidFill>
                <a:latin typeface="+mj-lt"/>
              </a:rPr>
            </a:br>
            <a:r>
              <a:rPr lang="en-GB" dirty="0" smtClean="0">
                <a:latin typeface="+mj-lt"/>
                <a:hlinkClick r:id="rId5"/>
              </a:rPr>
              <a:t>https</a:t>
            </a:r>
            <a:r>
              <a:rPr lang="en-GB" dirty="0">
                <a:latin typeface="+mj-lt"/>
                <a:hlinkClick r:id="rId5"/>
              </a:rPr>
              <a:t>://</a:t>
            </a:r>
            <a:r>
              <a:rPr lang="en-GB" dirty="0" smtClean="0">
                <a:latin typeface="+mj-lt"/>
                <a:hlinkClick r:id="rId5"/>
              </a:rPr>
              <a:t>webgate.ec.europa.eu/funding/display/ECResearchGMS/Projects+and+results</a:t>
            </a:r>
            <a:endParaRPr lang="fr-BE" altLang="fr-FR" sz="2000" b="0" dirty="0">
              <a:solidFill>
                <a:srgbClr val="75195B"/>
              </a:solidFill>
              <a:latin typeface="+mj-lt"/>
            </a:endParaRPr>
          </a:p>
        </p:txBody>
      </p:sp>
      <p:sp>
        <p:nvSpPr>
          <p:cNvPr id="4" name="Rectangle 3"/>
          <p:cNvSpPr/>
          <p:nvPr/>
        </p:nvSpPr>
        <p:spPr>
          <a:xfrm>
            <a:off x="588000" y="1980000"/>
            <a:ext cx="11016000" cy="523220"/>
          </a:xfrm>
          <a:prstGeom prst="rect">
            <a:avLst/>
          </a:prstGeom>
        </p:spPr>
        <p:txBody>
          <a:bodyPr wrap="square">
            <a:spAutoFit/>
          </a:bodyPr>
          <a:lstStyle/>
          <a:p>
            <a:pPr lvl="0"/>
            <a:r>
              <a:rPr lang="en-GB" sz="2800" dirty="0">
                <a:solidFill>
                  <a:srgbClr val="000000"/>
                </a:solidFill>
              </a:rPr>
              <a:t>Useful Links …</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08" y="2954"/>
            <a:ext cx="12258675" cy="1768221"/>
          </a:xfrm>
          <a:prstGeom prst="rect">
            <a:avLst/>
          </a:prstGeom>
        </p:spPr>
      </p:pic>
    </p:spTree>
    <p:extLst>
      <p:ext uri="{BB962C8B-B14F-4D97-AF65-F5344CB8AC3E}">
        <p14:creationId xmlns:p14="http://schemas.microsoft.com/office/powerpoint/2010/main" val="106286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56E954F295643A4D56DB80A891A75" ma:contentTypeVersion="10" ma:contentTypeDescription="Create a new document." ma:contentTypeScope="" ma:versionID="aec8e386eed9cd3ea6e0ba1625186221">
  <xsd:schema xmlns:xsd="http://www.w3.org/2001/XMLSchema" xmlns:xs="http://www.w3.org/2001/XMLSchema" xmlns:p="http://schemas.microsoft.com/office/2006/metadata/properties" xmlns:ns2="115f1a5b-f9f2-496c-97f3-213b944d986b" targetNamespace="http://schemas.microsoft.com/office/2006/metadata/properties" ma:root="true" ma:fieldsID="6189e85c15405b75a18761de86f5b3ca" ns2:_="">
    <xsd:import namespace="115f1a5b-f9f2-496c-97f3-213b944d9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f1a5b-f9f2-496c-97f3-213b944d9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ABF00-A69A-4411-B423-0CCACABDFBA4}">
  <ds:schemaRefs>
    <ds:schemaRef ds:uri="115f1a5b-f9f2-496c-97f3-213b944d98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2E5D0D-A79B-418D-A07D-9F3951B9B6D6}">
  <ds:schemaRefs>
    <ds:schemaRef ds:uri="http://schemas.microsoft.com/office/2006/metadata/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115f1a5b-f9f2-496c-97f3-213b944d986b"/>
    <ds:schemaRef ds:uri="http://www.w3.org/XML/1998/namespace"/>
  </ds:schemaRefs>
</ds:datastoreItem>
</file>

<file path=customXml/itemProps3.xml><?xml version="1.0" encoding="utf-8"?>
<ds:datastoreItem xmlns:ds="http://schemas.openxmlformats.org/officeDocument/2006/customXml" ds:itemID="{CC6CC188-28D1-4FE6-A063-E8E994099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220</TotalTime>
  <Words>533</Words>
  <Application>Microsoft Office PowerPoint</Application>
  <PresentationFormat>Widescreen</PresentationFormat>
  <Paragraphs>37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EC Square Sans Pro Light</vt:lpstr>
      <vt:lpstr>Verdana(body)</vt:lpstr>
      <vt:lpstr>Wingdings</vt:lpstr>
      <vt:lpstr>Office Theme</vt:lpstr>
      <vt:lpstr>Horizon Results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45</cp:revision>
  <dcterms:created xsi:type="dcterms:W3CDTF">2020-12-04T09:35:19Z</dcterms:created>
  <dcterms:modified xsi:type="dcterms:W3CDTF">2021-06-09T11:49:05Z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0x0101008A456E954F295643A4D56DB80A891A75</vt:lpwstr>
  </property>
</Properties>
</file>